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6"/>
  </p:notesMasterIdLst>
  <p:sldIdLst>
    <p:sldId id="272" r:id="rId5"/>
    <p:sldId id="402" r:id="rId6"/>
    <p:sldId id="387" r:id="rId7"/>
    <p:sldId id="322" r:id="rId8"/>
    <p:sldId id="321" r:id="rId9"/>
    <p:sldId id="323" r:id="rId10"/>
    <p:sldId id="325" r:id="rId11"/>
    <p:sldId id="326" r:id="rId12"/>
    <p:sldId id="329" r:id="rId13"/>
    <p:sldId id="345" r:id="rId14"/>
    <p:sldId id="365" r:id="rId15"/>
    <p:sldId id="370" r:id="rId16"/>
    <p:sldId id="364" r:id="rId17"/>
    <p:sldId id="366" r:id="rId18"/>
    <p:sldId id="371" r:id="rId19"/>
    <p:sldId id="363" r:id="rId20"/>
    <p:sldId id="367" r:id="rId21"/>
    <p:sldId id="369" r:id="rId22"/>
    <p:sldId id="362" r:id="rId23"/>
    <p:sldId id="368" r:id="rId24"/>
    <p:sldId id="372" r:id="rId25"/>
    <p:sldId id="361" r:id="rId26"/>
    <p:sldId id="373" r:id="rId27"/>
    <p:sldId id="374" r:id="rId28"/>
    <p:sldId id="360" r:id="rId29"/>
    <p:sldId id="376" r:id="rId30"/>
    <p:sldId id="375" r:id="rId31"/>
    <p:sldId id="359" r:id="rId32"/>
    <p:sldId id="377" r:id="rId33"/>
    <p:sldId id="378" r:id="rId34"/>
    <p:sldId id="357" r:id="rId35"/>
    <p:sldId id="379" r:id="rId36"/>
    <p:sldId id="380" r:id="rId37"/>
    <p:sldId id="358" r:id="rId38"/>
    <p:sldId id="381" r:id="rId39"/>
    <p:sldId id="382" r:id="rId40"/>
    <p:sldId id="356" r:id="rId41"/>
    <p:sldId id="383" r:id="rId42"/>
    <p:sldId id="384" r:id="rId43"/>
    <p:sldId id="390" r:id="rId44"/>
    <p:sldId id="411" r:id="rId45"/>
    <p:sldId id="406" r:id="rId46"/>
    <p:sldId id="410" r:id="rId47"/>
    <p:sldId id="404" r:id="rId48"/>
    <p:sldId id="407" r:id="rId49"/>
    <p:sldId id="394" r:id="rId50"/>
    <p:sldId id="397" r:id="rId51"/>
    <p:sldId id="413" r:id="rId52"/>
    <p:sldId id="409" r:id="rId53"/>
    <p:sldId id="391" r:id="rId54"/>
    <p:sldId id="274" r:id="rId55"/>
  </p:sldIdLst>
  <p:sldSz cx="18288000" cy="10287000"/>
  <p:notesSz cx="6858000" cy="9144000"/>
  <p:embeddedFontLst>
    <p:embeddedFont>
      <p:font typeface="☞GILROY-MEDIUM" panose="00000600000000000000" charset="0"/>
      <p:regular r:id="rId57"/>
    </p:embeddedFont>
    <p:embeddedFont>
      <p:font typeface="Archia" panose="020B0604020202020204" charset="0"/>
      <p:regular r:id="rId58"/>
    </p:embeddedFont>
    <p:embeddedFont>
      <p:font typeface="Archia Bold" panose="020B0604020202020204" charset="0"/>
      <p:bold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A5D"/>
    <a:srgbClr val="FAF8C5"/>
    <a:srgbClr val="FFFFFF"/>
    <a:srgbClr val="F6F4FE"/>
    <a:srgbClr val="5DEEBD"/>
    <a:srgbClr val="4BE6AB"/>
    <a:srgbClr val="3A16CA"/>
    <a:srgbClr val="FED0F9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03CECD-D88C-4A2D-99D0-69E5A78D0D9A}" v="104" dt="2024-09-06T11:34:14.385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2" autoAdjust="0"/>
    <p:restoredTop sz="92802" autoAdjust="0"/>
  </p:normalViewPr>
  <p:slideViewPr>
    <p:cSldViewPr snapToGrid="0">
      <p:cViewPr>
        <p:scale>
          <a:sx n="68" d="100"/>
          <a:sy n="68" d="100"/>
        </p:scale>
        <p:origin x="-42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60818-4419-4B4F-9E61-4B15A3420C92}" type="datetimeFigureOut">
              <a:rPr lang="pt-PT" smtClean="0"/>
              <a:t>19/09/2024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53E16-ED74-45BD-806E-E2D11ECD138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591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548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39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1725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6312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1054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2673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416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5401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2893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2072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5988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81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9104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4.jp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4.jp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0"/>
            <a:ext cx="9311535" cy="10286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31745" y="845466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9" y="977900"/>
            <a:ext cx="3800674" cy="874077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660680" y="2792888"/>
            <a:ext cx="9133113" cy="6553200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9912822" y="8958943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499116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11085410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11517151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Business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Model</a:t>
            </a:r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Canvas</a:t>
            </a:r>
            <a:endParaRPr lang="pt-PT" sz="8500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10505276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Business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Model</a:t>
            </a:r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Canvas</a:t>
            </a:r>
            <a:endParaRPr lang="pt-PT" sz="8500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9104892" y="4443307"/>
            <a:ext cx="11446328" cy="14003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Business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Model</a:t>
            </a:r>
            <a:r>
              <a:rPr lang="pt-PT" sz="8500" b="1" dirty="0">
                <a:ln w="19050">
                  <a:solidFill>
                    <a:schemeClr val="bg1"/>
                  </a:solidFill>
                </a:ln>
                <a:noFill/>
              </a:rPr>
              <a:t> </a:t>
            </a:r>
            <a:r>
              <a:rPr lang="pt-PT" sz="8500" b="1" dirty="0" err="1">
                <a:ln w="19050">
                  <a:solidFill>
                    <a:schemeClr val="bg1"/>
                  </a:solidFill>
                </a:ln>
                <a:noFill/>
              </a:rPr>
              <a:t>CAnvas</a:t>
            </a:r>
            <a:endParaRPr lang="pt-PT" sz="8500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0A286724-DC06-8F58-121B-0F0F96DB14F2}"/>
              </a:ext>
            </a:extLst>
          </p:cNvPr>
          <p:cNvSpPr txBox="1"/>
          <p:nvPr/>
        </p:nvSpPr>
        <p:spPr>
          <a:xfrm>
            <a:off x="560863" y="3830831"/>
            <a:ext cx="7467600" cy="2625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9"/>
              </a:lnSpc>
              <a:spcBef>
                <a:spcPct val="0"/>
              </a:spcBef>
            </a:pPr>
            <a:endParaRPr lang="en-US" sz="2800" b="1" spc="-79" dirty="0">
              <a:solidFill>
                <a:schemeClr val="bg1"/>
              </a:solidFill>
              <a:latin typeface="Archia Bold" panose="02000503000000020004" pitchFamily="2" charset="77"/>
            </a:endParaRP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4400" spc="-79" dirty="0">
                <a:solidFill>
                  <a:schemeClr val="bg1"/>
                </a:solidFill>
                <a:latin typeface="Archia" panose="02000503000000020004" pitchFamily="2" charset="77"/>
              </a:rPr>
              <a:t>Business Model Canvas</a:t>
            </a:r>
            <a:endParaRPr lang="en-US" sz="2800" b="1" spc="-79" dirty="0">
              <a:solidFill>
                <a:schemeClr val="bg1"/>
              </a:solidFill>
              <a:latin typeface="Archia Bold" panose="02000503000000020004" pitchFamily="2" charset="77"/>
            </a:endParaRPr>
          </a:p>
          <a:p>
            <a:pPr>
              <a:lnSpc>
                <a:spcPts val="4249"/>
              </a:lnSpc>
              <a:spcBef>
                <a:spcPct val="0"/>
              </a:spcBef>
            </a:pPr>
            <a:endParaRPr lang="en-US" sz="2800" b="1" spc="-79" dirty="0">
              <a:solidFill>
                <a:schemeClr val="bg1"/>
              </a:solidFill>
              <a:latin typeface="Archia Bold" panose="02000503000000020004" pitchFamily="2" charset="77"/>
            </a:endParaRPr>
          </a:p>
          <a:p>
            <a:pPr>
              <a:lnSpc>
                <a:spcPts val="4249"/>
              </a:lnSpc>
              <a:spcBef>
                <a:spcPct val="0"/>
              </a:spcBef>
              <a:defRPr/>
            </a:pPr>
            <a:r>
              <a:rPr lang="en-US" sz="2000" spc="-79" dirty="0">
                <a:solidFill>
                  <a:srgbClr val="FFFFFF"/>
                </a:solidFill>
                <a:latin typeface="Archia" panose="02000503000000020004" pitchFamily="2" charset="77"/>
              </a:rPr>
              <a:t>Document prepared in accordance with the regulations in effect as of September 19, 2024.</a:t>
            </a:r>
          </a:p>
        </p:txBody>
      </p:sp>
    </p:spTree>
    <p:extLst>
      <p:ext uri="{BB962C8B-B14F-4D97-AF65-F5344CB8AC3E}">
        <p14:creationId xmlns:p14="http://schemas.microsoft.com/office/powerpoint/2010/main" val="231433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3124200" y="7562719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8549311" y="-3646436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>
            <a:extLst>
              <a:ext uri="{FF2B5EF4-FFF2-40B4-BE49-F238E27FC236}">
                <a16:creationId xmlns:a16="http://schemas.microsoft.com/office/drawing/2014/main" id="{B0B5A135-3B63-B6C2-73F5-700B244788DE}"/>
              </a:ext>
            </a:extLst>
          </p:cNvPr>
          <p:cNvSpPr txBox="1"/>
          <p:nvPr/>
        </p:nvSpPr>
        <p:spPr>
          <a:xfrm>
            <a:off x="480506" y="1610078"/>
            <a:ext cx="11943347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pt-PT" sz="5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Summary</a:t>
            </a:r>
            <a:endParaRPr lang="pt-PT" sz="5400" b="1" spc="-112" dirty="0">
              <a:solidFill>
                <a:schemeClr val="tx2"/>
              </a:solidFill>
              <a:latin typeface="Archia Bold" panose="02000503000000020004" pitchFamily="2" charset="77"/>
            </a:endParaRPr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34B804A1-9EC4-3B9E-1925-B53862E9A199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21" name="Imagem 20" descr="Uma imagem com Tipo de letra, texto, logótipo, Gráficos">
              <a:extLst>
                <a:ext uri="{FF2B5EF4-FFF2-40B4-BE49-F238E27FC236}">
                  <a16:creationId xmlns:a16="http://schemas.microsoft.com/office/drawing/2014/main" id="{E9D37818-D801-3F96-9DB1-FF6818CB6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22" name="Imagem 21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EDF9259-67D7-F557-0FA3-7DDA935B7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3" name="Imagem 2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05355D4A-37E9-C457-8525-545748DF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8" name="Imagem 7" descr="Uma imagem com Cara humana, pessoa, óculos, vestuário&#10;&#10;Descrição gerada automaticamente">
            <a:extLst>
              <a:ext uri="{FF2B5EF4-FFF2-40B4-BE49-F238E27FC236}">
                <a16:creationId xmlns:a16="http://schemas.microsoft.com/office/drawing/2014/main" id="{2CAE1EB3-85DD-F676-BA41-037EAE328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7" b="32408"/>
          <a:stretch/>
        </p:blipFill>
        <p:spPr>
          <a:xfrm>
            <a:off x="10046044" y="2166200"/>
            <a:ext cx="7826899" cy="3959999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4D39412E-ED33-851D-6A21-3A81508CA5F4}"/>
              </a:ext>
            </a:extLst>
          </p:cNvPr>
          <p:cNvSpPr txBox="1"/>
          <p:nvPr/>
        </p:nvSpPr>
        <p:spPr>
          <a:xfrm>
            <a:off x="10046044" y="5930328"/>
            <a:ext cx="8206443" cy="467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2000" spc="-112" dirty="0">
                <a:latin typeface="☞GILROY-MEDIUM" panose="00000600000000000000" charset="0"/>
              </a:rPr>
              <a:t>Osterwalder, Alexander and Yves Pigneur. Business </a:t>
            </a:r>
          </a:p>
        </p:txBody>
      </p:sp>
      <p:pic>
        <p:nvPicPr>
          <p:cNvPr id="16" name="Imagem 15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43E4C11-091C-6E9F-91EA-4B4C3F0178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38F6296E-987F-D6DE-4130-914B1792B6BD}"/>
              </a:ext>
            </a:extLst>
          </p:cNvPr>
          <p:cNvSpPr txBox="1"/>
          <p:nvPr/>
        </p:nvSpPr>
        <p:spPr>
          <a:xfrm>
            <a:off x="1153553" y="4491615"/>
            <a:ext cx="9167939" cy="460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800" spc="-112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C83B98C-1681-9DFE-5DEC-EBF9DF206F4B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51FCB53-1DD2-31A4-F64B-8D78B6D46C21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47947BF-1A5B-0A8B-822D-1DC171B7D97B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3E26ED4-E15E-D8BF-1459-259483821773}"/>
              </a:ext>
            </a:extLst>
          </p:cNvPr>
          <p:cNvSpPr txBox="1"/>
          <p:nvPr/>
        </p:nvSpPr>
        <p:spPr>
          <a:xfrm>
            <a:off x="592166" y="2472191"/>
            <a:ext cx="10290712" cy="5015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spc="-112" dirty="0">
                <a:solidFill>
                  <a:schemeClr val="tx2"/>
                </a:solidFill>
                <a:latin typeface="☞GILROY-MEDIUM" panose="00000600000000000000" charset="0"/>
              </a:rPr>
              <a:t>1.0 Business Model:</a:t>
            </a:r>
            <a:endParaRPr lang="en-US" sz="2800" dirty="0"/>
          </a:p>
          <a:p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1.1 The context in which the business model emerged (6-8)  1.2 The nine building blocks of a business model (9-38)</a:t>
            </a:r>
          </a:p>
          <a:p>
            <a:endParaRPr lang="en-US" sz="3200" spc="-112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r>
              <a:rPr lang="en-US" sz="4400" b="1" spc="-112" dirty="0">
                <a:solidFill>
                  <a:schemeClr val="tx2"/>
                </a:solidFill>
                <a:latin typeface="☞GILROY-MEDIUM" panose="00000600000000000000" charset="0"/>
              </a:rPr>
              <a:t>2.0 Business Model Canvas:</a:t>
            </a:r>
            <a:endParaRPr lang="en-US" sz="2800" dirty="0"/>
          </a:p>
          <a:p>
            <a:r>
              <a:rPr lang="en-US" sz="2800" spc="-112" dirty="0">
                <a:solidFill>
                  <a:schemeClr val="tx2"/>
                </a:solidFill>
                <a:latin typeface="☞GILROY-MEDIUM" panose="00000600000000000000" charset="0"/>
              </a:rPr>
              <a:t>2.1 How and why to apply the business model canvas to your business (42 -44)</a:t>
            </a:r>
          </a:p>
          <a:p>
            <a:r>
              <a:rPr lang="en-US" sz="2800" spc="-112" dirty="0">
                <a:solidFill>
                  <a:schemeClr val="tx2"/>
                </a:solidFill>
                <a:latin typeface="☞GILROY-MEDIUM" panose="00000600000000000000" charset="0"/>
              </a:rPr>
              <a:t>2.2 A case study (46-47)</a:t>
            </a:r>
          </a:p>
          <a:p>
            <a:r>
              <a:rPr lang="en-US" sz="2800" spc="-112" dirty="0">
                <a:solidFill>
                  <a:schemeClr val="tx2"/>
                </a:solidFill>
                <a:latin typeface="☞GILROY-MEDIUM" panose="00000600000000000000" charset="0"/>
              </a:rPr>
              <a:t>2.3 The Business Model Canvas and the brain (49-50)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800" spc="-112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3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1175527" y="7338920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3548172" y="-3536255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88FF1530-64B1-595D-A966-F8C2C9C57CC8}"/>
              </a:ext>
            </a:extLst>
          </p:cNvPr>
          <p:cNvSpPr/>
          <p:nvPr/>
        </p:nvSpPr>
        <p:spPr>
          <a:xfrm>
            <a:off x="2165110" y="3839937"/>
            <a:ext cx="8643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1.0.</a:t>
            </a:r>
          </a:p>
        </p:txBody>
      </p:sp>
      <p:pic>
        <p:nvPicPr>
          <p:cNvPr id="15" name="Imagem 14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F298F565-27BC-A15C-5401-B9E871AE00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EF6F07-8DA4-EE7E-127A-4AA2FEF81033}"/>
              </a:ext>
            </a:extLst>
          </p:cNvPr>
          <p:cNvSpPr txBox="1"/>
          <p:nvPr/>
        </p:nvSpPr>
        <p:spPr>
          <a:xfrm>
            <a:off x="2851125" y="4800457"/>
            <a:ext cx="8078985" cy="6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pt-PT" sz="80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80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80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2DC0A17-6426-07E1-5139-31692A8E845F}"/>
              </a:ext>
            </a:extLst>
          </p:cNvPr>
          <p:cNvSpPr/>
          <p:nvPr/>
        </p:nvSpPr>
        <p:spPr>
          <a:xfrm>
            <a:off x="10500900" y="4163103"/>
            <a:ext cx="40430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000" b="0" cap="none" spc="0" dirty="0" err="1">
                <a:ln w="0"/>
                <a:solidFill>
                  <a:schemeClr val="accent1"/>
                </a:solidFill>
                <a:latin typeface="Archia Bold" panose="020B0604020202020204" charset="0"/>
              </a:rPr>
              <a:t>Canvas</a:t>
            </a:r>
            <a:endParaRPr lang="pt-PT" sz="8000" b="0" cap="none" spc="0" dirty="0">
              <a:ln w="0"/>
              <a:solidFill>
                <a:schemeClr val="accent1"/>
              </a:solidFill>
              <a:latin typeface="Archia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37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0930110" y="-3536255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3548172" y="-3536255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>
            <a:extLst>
              <a:ext uri="{FF2B5EF4-FFF2-40B4-BE49-F238E27FC236}">
                <a16:creationId xmlns:a16="http://schemas.microsoft.com/office/drawing/2014/main" id="{B0B5A135-3B63-B6C2-73F5-700B244788DE}"/>
              </a:ext>
            </a:extLst>
          </p:cNvPr>
          <p:cNvSpPr txBox="1"/>
          <p:nvPr/>
        </p:nvSpPr>
        <p:spPr>
          <a:xfrm>
            <a:off x="2851125" y="4800457"/>
            <a:ext cx="8078985" cy="6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pt-PT" sz="80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80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80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42520D5D-4B11-DF06-EEF8-86BBAABE20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5827930-DD6C-E156-6920-AEF56D302F08}"/>
              </a:ext>
            </a:extLst>
          </p:cNvPr>
          <p:cNvSpPr/>
          <p:nvPr/>
        </p:nvSpPr>
        <p:spPr>
          <a:xfrm>
            <a:off x="10501490" y="4163103"/>
            <a:ext cx="454483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000" b="0" cap="none" spc="0" dirty="0">
                <a:ln w="0"/>
                <a:solidFill>
                  <a:schemeClr val="accent2"/>
                </a:solidFill>
                <a:latin typeface="Archia Bold" panose="020B0604020202020204" charset="0"/>
              </a:rPr>
              <a:t>/</a:t>
            </a:r>
            <a:r>
              <a:rPr lang="pt-PT" sz="8000" b="0" cap="none" spc="0" dirty="0" err="1">
                <a:ln w="0"/>
                <a:solidFill>
                  <a:schemeClr val="accent2"/>
                </a:solidFill>
                <a:latin typeface="Archia Bold" panose="020B0604020202020204" charset="0"/>
              </a:rPr>
              <a:t>Canvas</a:t>
            </a:r>
            <a:endParaRPr lang="pt-PT" sz="8000" b="0" cap="none" spc="0" dirty="0">
              <a:ln w="0"/>
              <a:solidFill>
                <a:schemeClr val="accent2"/>
              </a:solidFill>
              <a:latin typeface="Archia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650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0930110" y="-4019643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FE0E5CFD-570B-73A0-D2C4-8CF54B99A2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CC24724A-2FA1-5424-1BD5-EA2ECF2C0154}"/>
              </a:ext>
            </a:extLst>
          </p:cNvPr>
          <p:cNvSpPr txBox="1"/>
          <p:nvPr/>
        </p:nvSpPr>
        <p:spPr>
          <a:xfrm>
            <a:off x="5100063" y="5041763"/>
            <a:ext cx="807898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5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54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7A24D8C-845E-4249-9733-8B8EBD2AE554}"/>
              </a:ext>
            </a:extLst>
          </p:cNvPr>
          <p:cNvSpPr/>
          <p:nvPr/>
        </p:nvSpPr>
        <p:spPr>
          <a:xfrm>
            <a:off x="19385555" y="4714750"/>
            <a:ext cx="31245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0" cap="none" spc="0" dirty="0">
                <a:ln w="0"/>
                <a:solidFill>
                  <a:schemeClr val="accent2"/>
                </a:solidFill>
                <a:latin typeface="Archia Bold" panose="020B0604020202020204" charset="0"/>
              </a:rPr>
              <a:t>/</a:t>
            </a:r>
            <a:r>
              <a:rPr lang="pt-PT" sz="5400" b="0" cap="none" spc="0" dirty="0" err="1">
                <a:ln w="0"/>
                <a:solidFill>
                  <a:schemeClr val="accent2"/>
                </a:solidFill>
                <a:latin typeface="Archia Bold" panose="020B0604020202020204" charset="0"/>
              </a:rPr>
              <a:t>Canvas</a:t>
            </a:r>
            <a:endParaRPr lang="pt-PT" sz="5400" b="0" cap="none" spc="0" dirty="0">
              <a:ln w="0"/>
              <a:solidFill>
                <a:schemeClr val="accent2"/>
              </a:solidFill>
              <a:latin typeface="Archia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42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471DC344-CDB8-0460-AFA6-193394AED4AE}"/>
              </a:ext>
            </a:extLst>
          </p:cNvPr>
          <p:cNvSpPr/>
          <p:nvPr/>
        </p:nvSpPr>
        <p:spPr>
          <a:xfrm>
            <a:off x="11367845" y="1215204"/>
            <a:ext cx="1617787" cy="1909012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cxnSp>
        <p:nvCxnSpPr>
          <p:cNvPr id="7" name="Conexão: Curva 6">
            <a:extLst>
              <a:ext uri="{FF2B5EF4-FFF2-40B4-BE49-F238E27FC236}">
                <a16:creationId xmlns:a16="http://schemas.microsoft.com/office/drawing/2014/main" id="{E68E346B-20CF-694D-1C7B-C9B02E780F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35087" y="3035960"/>
            <a:ext cx="2076919" cy="1617786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">
            <a:extLst>
              <a:ext uri="{FF2B5EF4-FFF2-40B4-BE49-F238E27FC236}">
                <a16:creationId xmlns:a16="http://schemas.microsoft.com/office/drawing/2014/main" id="{88404B28-F50C-758F-0569-11A15B058090}"/>
              </a:ext>
            </a:extLst>
          </p:cNvPr>
          <p:cNvSpPr txBox="1"/>
          <p:nvPr/>
        </p:nvSpPr>
        <p:spPr>
          <a:xfrm>
            <a:off x="3174618" y="1546052"/>
            <a:ext cx="5873290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Osterwalder, Alexander and Yves Pigneur.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307A8DD-1258-334F-0F51-8230AAAB9F40}"/>
              </a:ext>
            </a:extLst>
          </p:cNvPr>
          <p:cNvSpPr/>
          <p:nvPr/>
        </p:nvSpPr>
        <p:spPr>
          <a:xfrm>
            <a:off x="4665149" y="1356690"/>
            <a:ext cx="1446114" cy="1179694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3" name="Imagem 32" descr="Uma imagem com pessoa, vestuário, Cara humana, sorrir&#10;&#10;Descrição gerada automaticamente">
            <a:extLst>
              <a:ext uri="{FF2B5EF4-FFF2-40B4-BE49-F238E27FC236}">
                <a16:creationId xmlns:a16="http://schemas.microsoft.com/office/drawing/2014/main" id="{5B08B01B-7EF7-1BBD-D1D7-3AD5388ED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366" y="1362118"/>
            <a:ext cx="4710060" cy="2888549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AC6F4E1D-9FFD-9503-CCA4-EA35A6721198}"/>
              </a:ext>
            </a:extLst>
          </p:cNvPr>
          <p:cNvSpPr/>
          <p:nvPr/>
        </p:nvSpPr>
        <p:spPr>
          <a:xfrm>
            <a:off x="5252608" y="4624996"/>
            <a:ext cx="7393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1.1.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15A923A4-76A8-D9B7-09B7-717510391A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0460DA83-495D-24E7-8753-7168248206E2}"/>
              </a:ext>
            </a:extLst>
          </p:cNvPr>
          <p:cNvSpPr txBox="1"/>
          <p:nvPr/>
        </p:nvSpPr>
        <p:spPr>
          <a:xfrm>
            <a:off x="5100063" y="5041763"/>
            <a:ext cx="807898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5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54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39468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AB6AD0EA-D104-267D-7ECC-B365A97F85B5}"/>
              </a:ext>
            </a:extLst>
          </p:cNvPr>
          <p:cNvSpPr/>
          <p:nvPr/>
        </p:nvSpPr>
        <p:spPr>
          <a:xfrm>
            <a:off x="6250762" y="6849308"/>
            <a:ext cx="1617787" cy="1909012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7" name="TextBox 2">
            <a:extLst>
              <a:ext uri="{FF2B5EF4-FFF2-40B4-BE49-F238E27FC236}">
                <a16:creationId xmlns:a16="http://schemas.microsoft.com/office/drawing/2014/main" id="{88404B28-F50C-758F-0569-11A15B058090}"/>
              </a:ext>
            </a:extLst>
          </p:cNvPr>
          <p:cNvSpPr txBox="1"/>
          <p:nvPr/>
        </p:nvSpPr>
        <p:spPr>
          <a:xfrm>
            <a:off x="3174618" y="1546052"/>
            <a:ext cx="5873290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Osterwalder, Alexander and Yves Pigneur.</a:t>
            </a:r>
          </a:p>
        </p:txBody>
      </p:sp>
      <p:pic>
        <p:nvPicPr>
          <p:cNvPr id="33" name="Imagem 32" descr="Uma imagem com pessoa, vestuário, Cara humana, sorrir&#10;&#10;Descrição gerada automaticamente">
            <a:extLst>
              <a:ext uri="{FF2B5EF4-FFF2-40B4-BE49-F238E27FC236}">
                <a16:creationId xmlns:a16="http://schemas.microsoft.com/office/drawing/2014/main" id="{5B08B01B-7EF7-1BBD-D1D7-3AD5388ED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366" y="1362118"/>
            <a:ext cx="4710060" cy="2888549"/>
          </a:xfrm>
          <a:prstGeom prst="rect">
            <a:avLst/>
          </a:prstGeom>
        </p:spPr>
      </p:pic>
      <p:cxnSp>
        <p:nvCxnSpPr>
          <p:cNvPr id="3" name="Conexão: Curva 2">
            <a:extLst>
              <a:ext uri="{FF2B5EF4-FFF2-40B4-BE49-F238E27FC236}">
                <a16:creationId xmlns:a16="http://schemas.microsoft.com/office/drawing/2014/main" id="{48529132-B66F-0B61-1F0A-B3054CB90780}"/>
              </a:ext>
            </a:extLst>
          </p:cNvPr>
          <p:cNvCxnSpPr>
            <a:cxnSpLocks/>
          </p:cNvCxnSpPr>
          <p:nvPr/>
        </p:nvCxnSpPr>
        <p:spPr>
          <a:xfrm flipV="1">
            <a:off x="4220308" y="5499725"/>
            <a:ext cx="1672256" cy="1651352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D68F0D0A-B306-1A20-A747-C3D9B98A5B10}"/>
              </a:ext>
            </a:extLst>
          </p:cNvPr>
          <p:cNvSpPr/>
          <p:nvPr/>
        </p:nvSpPr>
        <p:spPr>
          <a:xfrm>
            <a:off x="1066800" y="7390706"/>
            <a:ext cx="1446114" cy="1179694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D0E39356-5270-127B-5BFD-A031DA44C08D}"/>
              </a:ext>
            </a:extLst>
          </p:cNvPr>
          <p:cNvSpPr txBox="1"/>
          <p:nvPr/>
        </p:nvSpPr>
        <p:spPr>
          <a:xfrm>
            <a:off x="480506" y="7458711"/>
            <a:ext cx="3739802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Business Model Generation. (2010) </a:t>
            </a:r>
          </a:p>
        </p:txBody>
      </p:sp>
      <p:pic>
        <p:nvPicPr>
          <p:cNvPr id="17" name="Picture 2" descr="Business Model Generation - Canvanizer">
            <a:extLst>
              <a:ext uri="{FF2B5EF4-FFF2-40B4-BE49-F238E27FC236}">
                <a16:creationId xmlns:a16="http://schemas.microsoft.com/office/drawing/2014/main" id="{8D03C389-DF0A-34E0-6A40-917443EC2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5332">
            <a:off x="5253316" y="7004328"/>
            <a:ext cx="2043547" cy="162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7D2A6976-CEC1-0B06-728C-4ADA452AFE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TextBox 2">
            <a:extLst>
              <a:ext uri="{FF2B5EF4-FFF2-40B4-BE49-F238E27FC236}">
                <a16:creationId xmlns:a16="http://schemas.microsoft.com/office/drawing/2014/main" id="{03CFC1A7-B971-8157-0E66-1B7AC20396CA}"/>
              </a:ext>
            </a:extLst>
          </p:cNvPr>
          <p:cNvSpPr txBox="1"/>
          <p:nvPr/>
        </p:nvSpPr>
        <p:spPr>
          <a:xfrm>
            <a:off x="5100063" y="5041763"/>
            <a:ext cx="807898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5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54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cxnSp>
        <p:nvCxnSpPr>
          <p:cNvPr id="22" name="Conexão: Curva 21">
            <a:extLst>
              <a:ext uri="{FF2B5EF4-FFF2-40B4-BE49-F238E27FC236}">
                <a16:creationId xmlns:a16="http://schemas.microsoft.com/office/drawing/2014/main" id="{8DD8BB77-7C3E-F913-E113-AC9A7CD1CC38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35087" y="3035960"/>
            <a:ext cx="2076919" cy="1617786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052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AB6AD0EA-D104-267D-7ECC-B365A97F85B5}"/>
              </a:ext>
            </a:extLst>
          </p:cNvPr>
          <p:cNvSpPr/>
          <p:nvPr/>
        </p:nvSpPr>
        <p:spPr>
          <a:xfrm>
            <a:off x="16841584" y="4579403"/>
            <a:ext cx="1065416" cy="1389843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7" name="TextBox 2">
            <a:extLst>
              <a:ext uri="{FF2B5EF4-FFF2-40B4-BE49-F238E27FC236}">
                <a16:creationId xmlns:a16="http://schemas.microsoft.com/office/drawing/2014/main" id="{88404B28-F50C-758F-0569-11A15B058090}"/>
              </a:ext>
            </a:extLst>
          </p:cNvPr>
          <p:cNvSpPr txBox="1"/>
          <p:nvPr/>
        </p:nvSpPr>
        <p:spPr>
          <a:xfrm>
            <a:off x="3174618" y="1546052"/>
            <a:ext cx="5873290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Osterwalder, Alexander and Yves Pigneur.</a:t>
            </a:r>
          </a:p>
        </p:txBody>
      </p:sp>
      <p:pic>
        <p:nvPicPr>
          <p:cNvPr id="33" name="Imagem 32" descr="Uma imagem com pessoa, vestuário, Cara humana, sorrir&#10;&#10;Descrição gerada automaticamente">
            <a:extLst>
              <a:ext uri="{FF2B5EF4-FFF2-40B4-BE49-F238E27FC236}">
                <a16:creationId xmlns:a16="http://schemas.microsoft.com/office/drawing/2014/main" id="{5B08B01B-7EF7-1BBD-D1D7-3AD5388ED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366" y="1362118"/>
            <a:ext cx="4710060" cy="2888549"/>
          </a:xfrm>
          <a:prstGeom prst="rect">
            <a:avLst/>
          </a:prstGeom>
        </p:spPr>
      </p:pic>
      <p:sp>
        <p:nvSpPr>
          <p:cNvPr id="16" name="TextBox 2">
            <a:extLst>
              <a:ext uri="{FF2B5EF4-FFF2-40B4-BE49-F238E27FC236}">
                <a16:creationId xmlns:a16="http://schemas.microsoft.com/office/drawing/2014/main" id="{D0E39356-5270-127B-5BFD-A031DA44C08D}"/>
              </a:ext>
            </a:extLst>
          </p:cNvPr>
          <p:cNvSpPr txBox="1"/>
          <p:nvPr/>
        </p:nvSpPr>
        <p:spPr>
          <a:xfrm>
            <a:off x="480506" y="7458711"/>
            <a:ext cx="3739802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200" spc="-112" dirty="0">
                <a:solidFill>
                  <a:schemeClr val="tx2"/>
                </a:solidFill>
                <a:latin typeface="☞GILROY-MEDIUM" panose="00000600000000000000" charset="0"/>
              </a:rPr>
              <a:t>Business Model Generation. (2010) </a:t>
            </a:r>
          </a:p>
        </p:txBody>
      </p:sp>
      <p:cxnSp>
        <p:nvCxnSpPr>
          <p:cNvPr id="19" name="Conexão: Curva 18">
            <a:extLst>
              <a:ext uri="{FF2B5EF4-FFF2-40B4-BE49-F238E27FC236}">
                <a16:creationId xmlns:a16="http://schemas.microsoft.com/office/drawing/2014/main" id="{0231A103-BB25-2B9C-FFE1-6162EC8B4F7C}"/>
              </a:ext>
            </a:extLst>
          </p:cNvPr>
          <p:cNvCxnSpPr>
            <a:cxnSpLocks/>
          </p:cNvCxnSpPr>
          <p:nvPr/>
        </p:nvCxnSpPr>
        <p:spPr>
          <a:xfrm>
            <a:off x="11939240" y="5638080"/>
            <a:ext cx="1893991" cy="857156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: Curva 25">
            <a:extLst>
              <a:ext uri="{FF2B5EF4-FFF2-40B4-BE49-F238E27FC236}">
                <a16:creationId xmlns:a16="http://schemas.microsoft.com/office/drawing/2014/main" id="{74600FD5-CE04-322E-0438-0E1076239214}"/>
              </a:ext>
            </a:extLst>
          </p:cNvPr>
          <p:cNvCxnSpPr>
            <a:cxnSpLocks/>
          </p:cNvCxnSpPr>
          <p:nvPr/>
        </p:nvCxnSpPr>
        <p:spPr>
          <a:xfrm flipV="1">
            <a:off x="4220308" y="5499725"/>
            <a:ext cx="1672256" cy="1651352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F84A397C-87BA-AC31-EFAE-F22CB01F827C}"/>
              </a:ext>
            </a:extLst>
          </p:cNvPr>
          <p:cNvSpPr/>
          <p:nvPr/>
        </p:nvSpPr>
        <p:spPr>
          <a:xfrm>
            <a:off x="14576508" y="5985797"/>
            <a:ext cx="1446114" cy="1179694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C790CBD3-F59B-0106-5F6C-A61B9A84C111}"/>
              </a:ext>
            </a:extLst>
          </p:cNvPr>
          <p:cNvSpPr txBox="1"/>
          <p:nvPr/>
        </p:nvSpPr>
        <p:spPr>
          <a:xfrm>
            <a:off x="13369898" y="6180278"/>
            <a:ext cx="373980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6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7E43B5F-A41C-B58D-045C-EC091141E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4"/>
          <a:stretch/>
        </p:blipFill>
        <p:spPr bwMode="auto">
          <a:xfrm>
            <a:off x="15814605" y="4809504"/>
            <a:ext cx="1902587" cy="16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Business Model Generation - Canvanizer">
            <a:extLst>
              <a:ext uri="{FF2B5EF4-FFF2-40B4-BE49-F238E27FC236}">
                <a16:creationId xmlns:a16="http://schemas.microsoft.com/office/drawing/2014/main" id="{665CFACF-C0CB-416E-9540-1D4F9C623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5332">
            <a:off x="5253316" y="7004328"/>
            <a:ext cx="2043547" cy="162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B8EAF9C2-6F37-5591-7C1B-F1E7B8050B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A1462CBE-488B-9E26-2A89-1553A250B7A0}"/>
              </a:ext>
            </a:extLst>
          </p:cNvPr>
          <p:cNvSpPr txBox="1"/>
          <p:nvPr/>
        </p:nvSpPr>
        <p:spPr>
          <a:xfrm>
            <a:off x="5100063" y="5041763"/>
            <a:ext cx="807898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5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5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5400" b="1" spc="-112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cxnSp>
        <p:nvCxnSpPr>
          <p:cNvPr id="20" name="Conexão: Curva 19">
            <a:extLst>
              <a:ext uri="{FF2B5EF4-FFF2-40B4-BE49-F238E27FC236}">
                <a16:creationId xmlns:a16="http://schemas.microsoft.com/office/drawing/2014/main" id="{A0D92128-A234-3188-3D0E-080423605CFA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35087" y="3035960"/>
            <a:ext cx="2076919" cy="1617786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68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>
            <a:extLst>
              <a:ext uri="{FF2B5EF4-FFF2-40B4-BE49-F238E27FC236}">
                <a16:creationId xmlns:a16="http://schemas.microsoft.com/office/drawing/2014/main" id="{B0B5A135-3B63-B6C2-73F5-700B244788DE}"/>
              </a:ext>
            </a:extLst>
          </p:cNvPr>
          <p:cNvSpPr txBox="1"/>
          <p:nvPr/>
        </p:nvSpPr>
        <p:spPr>
          <a:xfrm>
            <a:off x="656367" y="502374"/>
            <a:ext cx="15652143" cy="55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4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4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4400" b="1" spc="-112" dirty="0">
              <a:solidFill>
                <a:schemeClr val="accent2">
                  <a:lumMod val="20000"/>
                  <a:lumOff val="80000"/>
                </a:schemeClr>
              </a:solidFill>
              <a:latin typeface="Archia Bold" panose="02000503000000020004" pitchFamily="2" charset="77"/>
            </a:endParaRPr>
          </a:p>
        </p:txBody>
      </p: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9" name="TextBox 2">
            <a:extLst>
              <a:ext uri="{FF2B5EF4-FFF2-40B4-BE49-F238E27FC236}">
                <a16:creationId xmlns:a16="http://schemas.microsoft.com/office/drawing/2014/main" id="{C790CBD3-F59B-0106-5F6C-A61B9A84C111}"/>
              </a:ext>
            </a:extLst>
          </p:cNvPr>
          <p:cNvSpPr txBox="1"/>
          <p:nvPr/>
        </p:nvSpPr>
        <p:spPr>
          <a:xfrm>
            <a:off x="7083598" y="1544199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FE65687-56C2-D790-A29B-44B000A5425F}"/>
              </a:ext>
            </a:extLst>
          </p:cNvPr>
          <p:cNvSpPr/>
          <p:nvPr/>
        </p:nvSpPr>
        <p:spPr>
          <a:xfrm>
            <a:off x="5745917" y="1153092"/>
            <a:ext cx="159710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060FAB2-257E-E63E-BE5C-72E62DA60F94}"/>
              </a:ext>
            </a:extLst>
          </p:cNvPr>
          <p:cNvSpPr/>
          <p:nvPr/>
        </p:nvSpPr>
        <p:spPr>
          <a:xfrm>
            <a:off x="5085992" y="963730"/>
            <a:ext cx="8178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1.2.</a:t>
            </a:r>
          </a:p>
        </p:txBody>
      </p:sp>
      <p:pic>
        <p:nvPicPr>
          <p:cNvPr id="7" name="Imagem 6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C56ABBF9-C197-EB4F-465D-AB2FAA27DC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21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9" name="TextBox 2">
            <a:extLst>
              <a:ext uri="{FF2B5EF4-FFF2-40B4-BE49-F238E27FC236}">
                <a16:creationId xmlns:a16="http://schemas.microsoft.com/office/drawing/2014/main" id="{C790CBD3-F59B-0106-5F6C-A61B9A84C111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FE65687-56C2-D790-A29B-44B000A5425F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B5F6ED2-1A49-1D6F-D396-F5034E0184B2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pic>
        <p:nvPicPr>
          <p:cNvPr id="11" name="Imagem 10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6FB5A0B4-FD89-3BB5-6A58-E265E6AFA9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5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2892798" y="1722873"/>
            <a:ext cx="4257778" cy="570383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ABD5C4C-08D4-62B9-EA4D-2B2D1DF79B34}"/>
              </a:ext>
            </a:extLst>
          </p:cNvPr>
          <p:cNvSpPr/>
          <p:nvPr/>
        </p:nvSpPr>
        <p:spPr>
          <a:xfrm>
            <a:off x="13098786" y="3719752"/>
            <a:ext cx="384580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☞GILROY-MEDIUM" panose="00000600000000000000" charset="0"/>
              </a:rPr>
              <a:t>Different groups of people or organizations that your business aims to reach.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02AB3CE-2508-C3C0-061F-D7399AAC8F2C}"/>
              </a:ext>
            </a:extLst>
          </p:cNvPr>
          <p:cNvSpPr/>
          <p:nvPr/>
        </p:nvSpPr>
        <p:spPr>
          <a:xfrm>
            <a:off x="13098786" y="6258015"/>
            <a:ext cx="3845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Target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Audience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3BD2C0EC-9ECB-8E87-4A28-49F7219E3AD2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4FD96E8-3EAB-A43E-9C93-74D02C99CC9C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D1365236-82FF-C65A-308C-5F9C53A03C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93BFB51-C062-4DBF-5ED5-00D163690870}"/>
              </a:ext>
            </a:extLst>
          </p:cNvPr>
          <p:cNvSpPr/>
          <p:nvPr/>
        </p:nvSpPr>
        <p:spPr>
          <a:xfrm>
            <a:off x="13804045" y="2121148"/>
            <a:ext cx="24352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600" b="1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20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972B3457-A45E-280E-A9B6-FAE45115A2F0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9C40D0E5-1B5E-DDB6-954D-66DF98A81A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CC08614-D8E3-7431-21CC-FC2521F08E3D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2DDE87F-7F36-00AD-2985-A792E422CB9D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78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D83D1C10-AE42-9F7D-F8C3-7C416B28A6A9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B98A6BC9-A563-6347-6E46-9469C6C0DF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7D1D52C-F722-3F0A-3DAF-D0473B7F3D52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FDEDD98-0DA4-14C9-16E1-EA40063BDC65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20F2988-6775-9511-F44F-4FD0D3D86F04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7337451-49C2-CB22-1A9B-74823FF71397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0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5210263" y="3612995"/>
            <a:ext cx="1891990" cy="3635281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5372100" y="2220687"/>
            <a:ext cx="6239634" cy="677846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44AFC42-B66A-4D95-A826-2FA6D71119D8}"/>
              </a:ext>
            </a:extLst>
          </p:cNvPr>
          <p:cNvSpPr/>
          <p:nvPr/>
        </p:nvSpPr>
        <p:spPr>
          <a:xfrm>
            <a:off x="5731090" y="3521760"/>
            <a:ext cx="522664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☞GILROY-MEDIUM" panose="00000600000000000000" charset="0"/>
              </a:rPr>
              <a:t>The way your business will address and fulfill the needs of its customers</a:t>
            </a:r>
            <a:r>
              <a:rPr lang="en-US" sz="2800" dirty="0"/>
              <a:t>.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93F4F5F-CD05-5DDE-B812-2B0E62FB90DD}"/>
              </a:ext>
            </a:extLst>
          </p:cNvPr>
          <p:cNvSpPr/>
          <p:nvPr/>
        </p:nvSpPr>
        <p:spPr>
          <a:xfrm>
            <a:off x="5731090" y="5261934"/>
            <a:ext cx="496834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business's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differentiating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factor</a:t>
            </a:r>
            <a:endParaRPr lang="pt-PT" sz="2800" kern="100" dirty="0"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2657C09-AF2B-A1C4-A2C8-1DC5BE7AC3B9}"/>
              </a:ext>
            </a:extLst>
          </p:cNvPr>
          <p:cNvSpPr/>
          <p:nvPr/>
        </p:nvSpPr>
        <p:spPr>
          <a:xfrm>
            <a:off x="5731090" y="6070568"/>
            <a:ext cx="5907112" cy="2706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pt-PT" sz="2800" kern="100" dirty="0"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Quantitative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(e.g.,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prices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quantities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offered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Qualitative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(e.g., design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or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customer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experience</a:t>
            </a:r>
            <a:r>
              <a:rPr lang="pt-PT" sz="28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PT" sz="2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30CF4382-17BA-2BC4-6965-DF5818EEEB9A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F863F2C-2C60-B99C-FA56-9CABD6DC63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D618E09-6AFC-5585-AB7E-B6B0E725028C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9FCCE5C-C497-A937-F87C-2E3264D46550}"/>
              </a:ext>
            </a:extLst>
          </p:cNvPr>
          <p:cNvSpPr/>
          <p:nvPr/>
        </p:nvSpPr>
        <p:spPr>
          <a:xfrm>
            <a:off x="15506121" y="4963587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2A4E4D3-4B55-607C-06AE-BB3C89375B30}"/>
              </a:ext>
            </a:extLst>
          </p:cNvPr>
          <p:cNvSpPr/>
          <p:nvPr/>
        </p:nvSpPr>
        <p:spPr>
          <a:xfrm>
            <a:off x="6572633" y="2475239"/>
            <a:ext cx="13933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D240455-033B-DE76-F912-28D3DD0D6949}"/>
              </a:ext>
            </a:extLst>
          </p:cNvPr>
          <p:cNvSpPr/>
          <p:nvPr/>
        </p:nvSpPr>
        <p:spPr>
          <a:xfrm>
            <a:off x="7986169" y="2482502"/>
            <a:ext cx="27911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46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F0DC846E-C718-0D58-DCC8-4F1273E1E97D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3B975FBB-00C4-DB8A-3238-A6D16DF9F3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5EA6A761-7F55-AC65-93EB-A78C53E8E694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2A320FD-0464-7FBF-E038-A8AC2344B2B1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B0BC189-66DD-1247-3258-797F7F0572FE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11F5BF71-BABA-B593-EC7E-D3A74A60967F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954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93864" y="490309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182C8B25-6328-E619-4E93-7D283CD39183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6AAAFFBC-D684-5846-CEA0-B7B8C36EEE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2CD8FFEF-3153-F366-436C-BEAD0F0BB19B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BE44192-0A2B-174A-DF59-FD4865BB6A5E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10EDE33-88C7-D4E4-01D0-30A9AAF73E4A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2ADFD99-34EB-9DA6-A376-161C44EFF9CA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78E2F12-A39F-0FD1-FA26-12F3881E1864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5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6126485" y="4687529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464398" y="4228934"/>
            <a:ext cx="1322972" cy="30020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0205265" y="1943100"/>
            <a:ext cx="5644335" cy="7071139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10089C7-E0C7-17F8-C4A4-4BBD3B8C3485}"/>
              </a:ext>
            </a:extLst>
          </p:cNvPr>
          <p:cNvSpPr/>
          <p:nvPr/>
        </p:nvSpPr>
        <p:spPr>
          <a:xfrm>
            <a:off x="10680383" y="3195710"/>
            <a:ext cx="384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 err="1">
                <a:latin typeface="☞GILROY-MEDIUM" panose="00000600000000000000" charset="0"/>
              </a:rPr>
              <a:t>How</a:t>
            </a:r>
            <a:r>
              <a:rPr lang="pt-PT" sz="2400" dirty="0">
                <a:latin typeface="☞GILROY-MEDIUM" panose="00000600000000000000" charset="0"/>
              </a:rPr>
              <a:t> to </a:t>
            </a:r>
            <a:r>
              <a:rPr lang="pt-PT" sz="2400" dirty="0" err="1">
                <a:latin typeface="☞GILROY-MEDIUM" panose="00000600000000000000" charset="0"/>
              </a:rPr>
              <a:t>get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your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products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and</a:t>
            </a:r>
            <a:r>
              <a:rPr lang="pt-PT" sz="2400" dirty="0">
                <a:latin typeface="☞GILROY-MEDIUM" panose="00000600000000000000" charset="0"/>
              </a:rPr>
              <a:t>/</a:t>
            </a:r>
            <a:r>
              <a:rPr lang="pt-PT" sz="2400" dirty="0" err="1">
                <a:latin typeface="☞GILROY-MEDIUM" panose="00000600000000000000" charset="0"/>
              </a:rPr>
              <a:t>or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services</a:t>
            </a:r>
            <a:r>
              <a:rPr lang="pt-PT" sz="2400" dirty="0">
                <a:latin typeface="☞GILROY-MEDIUM" panose="00000600000000000000" charset="0"/>
              </a:rPr>
              <a:t> to </a:t>
            </a:r>
            <a:r>
              <a:rPr lang="pt-PT" sz="2400" dirty="0" err="1">
                <a:latin typeface="☞GILROY-MEDIUM" panose="00000600000000000000" charset="0"/>
              </a:rPr>
              <a:t>your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costumers</a:t>
            </a:r>
            <a:endParaRPr lang="pt-PT" sz="4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3B348EE-F5EC-6AA3-310E-FCD9A990DECA}"/>
              </a:ext>
            </a:extLst>
          </p:cNvPr>
          <p:cNvSpPr/>
          <p:nvPr/>
        </p:nvSpPr>
        <p:spPr>
          <a:xfrm>
            <a:off x="10807752" y="4935192"/>
            <a:ext cx="42239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☞GILROY-MEDIUM" panose="00000600000000000000" charset="0"/>
              </a:rPr>
              <a:t>Direct channels:</a:t>
            </a:r>
          </a:p>
          <a:p>
            <a:r>
              <a:rPr lang="en-US" sz="2400" dirty="0">
                <a:latin typeface="☞GILROY-MEDIUM" panose="00000600000000000000" charset="0"/>
              </a:rPr>
              <a:t>   Sales team</a:t>
            </a:r>
          </a:p>
          <a:p>
            <a:r>
              <a:rPr lang="en-US" sz="2400" dirty="0">
                <a:latin typeface="☞GILROY-MEDIUM" panose="00000600000000000000" charset="0"/>
              </a:rPr>
              <a:t>   Internal transportation</a:t>
            </a:r>
          </a:p>
          <a:p>
            <a:r>
              <a:rPr lang="en-US" sz="2400" dirty="0">
                <a:latin typeface="☞GILROY-MEDIUM" panose="00000600000000000000" charset="0"/>
              </a:rPr>
              <a:t>   Website and store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16A7458D-03FA-C5B6-EF64-DC0E5FC134B8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73D6DF8B-3ED4-736E-5FFD-984CC81C65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E3445A7C-A525-4BC0-B1CC-7E058C1CF5A6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D34BDB66-F571-9A12-B34C-4CA3187141B3}"/>
              </a:ext>
            </a:extLst>
          </p:cNvPr>
          <p:cNvSpPr/>
          <p:nvPr/>
        </p:nvSpPr>
        <p:spPr>
          <a:xfrm>
            <a:off x="16230919" y="5509028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47CB749F-6E49-65BA-1C6B-1A6FA5A35811}"/>
              </a:ext>
            </a:extLst>
          </p:cNvPr>
          <p:cNvSpPr/>
          <p:nvPr/>
        </p:nvSpPr>
        <p:spPr>
          <a:xfrm>
            <a:off x="8770482" y="5339751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DA4DF7C7-F1BB-C0B3-562D-9FB5F2505CFA}"/>
              </a:ext>
            </a:extLst>
          </p:cNvPr>
          <p:cNvSpPr/>
          <p:nvPr/>
        </p:nvSpPr>
        <p:spPr>
          <a:xfrm>
            <a:off x="8458695" y="5656028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5E621625-FD93-7CBD-5BFC-178269FEAD62}"/>
              </a:ext>
            </a:extLst>
          </p:cNvPr>
          <p:cNvSpPr/>
          <p:nvPr/>
        </p:nvSpPr>
        <p:spPr>
          <a:xfrm>
            <a:off x="11803397" y="2329571"/>
            <a:ext cx="21788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171726B-D299-AAF5-FCCC-CD36952DE166}"/>
              </a:ext>
            </a:extLst>
          </p:cNvPr>
          <p:cNvSpPr/>
          <p:nvPr/>
        </p:nvSpPr>
        <p:spPr>
          <a:xfrm>
            <a:off x="10807752" y="6740380"/>
            <a:ext cx="42239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b="1" dirty="0" err="1">
                <a:latin typeface="☞GILROY-MEDIUM" panose="00000600000000000000" charset="0"/>
              </a:rPr>
              <a:t>Indirect</a:t>
            </a:r>
            <a:r>
              <a:rPr lang="pt-PT" sz="2400" b="1" dirty="0">
                <a:latin typeface="☞GILROY-MEDIUM" panose="00000600000000000000" charset="0"/>
              </a:rPr>
              <a:t> </a:t>
            </a:r>
            <a:r>
              <a:rPr lang="pt-PT" sz="2400" b="1" dirty="0" err="1">
                <a:latin typeface="☞GILROY-MEDIUM" panose="00000600000000000000" charset="0"/>
              </a:rPr>
              <a:t>channels</a:t>
            </a:r>
            <a:r>
              <a:rPr lang="pt-PT" sz="2400" b="1" dirty="0">
                <a:latin typeface="☞GILROY-MEDIUM" panose="00000600000000000000" charset="0"/>
              </a:rPr>
              <a:t>:</a:t>
            </a:r>
          </a:p>
          <a:p>
            <a:r>
              <a:rPr lang="pt-PT" sz="2400" dirty="0">
                <a:latin typeface="☞GILROY-MEDIUM" panose="00000600000000000000" charset="0"/>
              </a:rPr>
              <a:t>   </a:t>
            </a:r>
            <a:r>
              <a:rPr lang="pt-PT" sz="2400" dirty="0" err="1">
                <a:latin typeface="☞GILROY-MEDIUM" panose="00000600000000000000" charset="0"/>
              </a:rPr>
              <a:t>Resale</a:t>
            </a:r>
            <a:endParaRPr lang="pt-PT" sz="2400" dirty="0">
              <a:latin typeface="☞GILROY-MEDIUM" panose="00000600000000000000" charset="0"/>
            </a:endParaRPr>
          </a:p>
          <a:p>
            <a:r>
              <a:rPr lang="pt-PT" sz="2400" dirty="0">
                <a:latin typeface="☞GILROY-MEDIUM" panose="00000600000000000000" charset="0"/>
              </a:rPr>
              <a:t>   </a:t>
            </a:r>
            <a:r>
              <a:rPr lang="pt-PT" sz="2400" dirty="0" err="1">
                <a:latin typeface="☞GILROY-MEDIUM" panose="00000600000000000000" charset="0"/>
              </a:rPr>
              <a:t>External</a:t>
            </a:r>
            <a:r>
              <a:rPr lang="pt-PT" sz="2400" dirty="0">
                <a:latin typeface="☞GILROY-MEDIUM" panose="00000600000000000000" charset="0"/>
              </a:rPr>
              <a:t> websites</a:t>
            </a:r>
          </a:p>
          <a:p>
            <a:r>
              <a:rPr lang="pt-PT" sz="2400" dirty="0">
                <a:latin typeface="☞GILROY-MEDIUM" panose="00000600000000000000" charset="0"/>
              </a:rPr>
              <a:t>   </a:t>
            </a:r>
            <a:r>
              <a:rPr lang="pt-PT" sz="2400" dirty="0" err="1">
                <a:latin typeface="☞GILROY-MEDIUM" panose="00000600000000000000" charset="0"/>
              </a:rPr>
              <a:t>Transportation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company</a:t>
            </a:r>
            <a:endParaRPr lang="pt-PT" sz="2400" dirty="0"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441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5C85A5A2-81CB-F001-2363-0FA64D739A0A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464B1BB2-C022-FECD-1EAA-ECF66B61BC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1B685793-6B58-78DB-81EC-05F6C58B6F9B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893B30A-4B18-80E4-9F73-696D22915D89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17ECDE3-BC7F-7356-9257-111048D16105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E02F9797-E28A-8602-84DE-EEAC934CCAF6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ADEC91E9-6BDC-9C57-DBBE-86B06F2BF039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275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79880" y="4943298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F777A35-A5A9-F5D9-F5AF-2A5023540616}"/>
              </a:ext>
            </a:extLst>
          </p:cNvPr>
          <p:cNvSpPr/>
          <p:nvPr/>
        </p:nvSpPr>
        <p:spPr>
          <a:xfrm>
            <a:off x="11492556" y="3039558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F0F22923-BC2A-2761-FF94-5547B9DC3926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A0AFC302-0133-13B7-7E7C-399270B91A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FFDA997D-2204-EACA-E51A-CE37DB5BF649}"/>
              </a:ext>
            </a:extLst>
          </p:cNvPr>
          <p:cNvSpPr/>
          <p:nvPr/>
        </p:nvSpPr>
        <p:spPr>
          <a:xfrm>
            <a:off x="11170715" y="3575694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57763EE-D5F2-8718-59E1-1EBD922DE351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F4F31E0-1AB0-6967-5BB1-23FB3AA18C68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8D2EB5C9-C1CB-4299-DEE8-4CCADE0348E3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15474CBE-AB81-4987-871B-FB17593D1EFB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E132E3A3-6C4D-F5BC-CFC9-B642F43AFA15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57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774828" y="7669760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9143999" y="2106411"/>
            <a:ext cx="7310973" cy="5272448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6EB5880-F3A9-0DC9-6F66-430CA4A8F826}"/>
              </a:ext>
            </a:extLst>
          </p:cNvPr>
          <p:cNvSpPr/>
          <p:nvPr/>
        </p:nvSpPr>
        <p:spPr>
          <a:xfrm>
            <a:off x="7639104" y="3827072"/>
            <a:ext cx="1322972" cy="30020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24171C6-6133-AFD0-C9D5-E85CA11DA36F}"/>
              </a:ext>
            </a:extLst>
          </p:cNvPr>
          <p:cNvSpPr/>
          <p:nvPr/>
        </p:nvSpPr>
        <p:spPr>
          <a:xfrm>
            <a:off x="16779571" y="4687529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65258E2-511D-F3D4-C4CC-C35A881206B0}"/>
              </a:ext>
            </a:extLst>
          </p:cNvPr>
          <p:cNvSpPr/>
          <p:nvPr/>
        </p:nvSpPr>
        <p:spPr>
          <a:xfrm>
            <a:off x="9390108" y="3332894"/>
            <a:ext cx="323907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 err="1">
                <a:latin typeface="☞GILROY-MEDIUM" panose="00000600000000000000" charset="0"/>
              </a:rPr>
              <a:t>The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type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of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interaction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your</a:t>
            </a:r>
            <a:r>
              <a:rPr lang="pt-PT" sz="2400" dirty="0">
                <a:latin typeface="☞GILROY-MEDIUM" panose="00000600000000000000" charset="0"/>
              </a:rPr>
              <a:t> business </a:t>
            </a:r>
            <a:r>
              <a:rPr lang="pt-PT" sz="2400" dirty="0" err="1">
                <a:latin typeface="☞GILROY-MEDIUM" panose="00000600000000000000" charset="0"/>
              </a:rPr>
              <a:t>will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maintain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with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the</a:t>
            </a:r>
            <a:r>
              <a:rPr lang="pt-PT" sz="2400" dirty="0">
                <a:latin typeface="☞GILROY-MEDIUM" panose="00000600000000000000" charset="0"/>
              </a:rPr>
              <a:t> </a:t>
            </a:r>
            <a:r>
              <a:rPr lang="pt-PT" sz="2400" dirty="0" err="1">
                <a:latin typeface="☞GILROY-MEDIUM" panose="00000600000000000000" charset="0"/>
              </a:rPr>
              <a:t>costumers</a:t>
            </a:r>
            <a:r>
              <a:rPr lang="pt-PT" sz="2400" dirty="0">
                <a:latin typeface="☞GILROY-MEDIUM" panose="00000600000000000000" charset="0"/>
              </a:rPr>
              <a:t>.</a:t>
            </a:r>
            <a:endParaRPr lang="pt-PT" sz="60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A954C7C-F764-FF73-FD3D-526A3E6AB62F}"/>
              </a:ext>
            </a:extLst>
          </p:cNvPr>
          <p:cNvSpPr/>
          <p:nvPr/>
        </p:nvSpPr>
        <p:spPr>
          <a:xfrm>
            <a:off x="12609172" y="3459646"/>
            <a:ext cx="384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Strategies for acquiring, retaining, and building customer loyalty.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B94A5AAB-8C4A-D9E1-05A3-C85292C1D4AD}"/>
              </a:ext>
            </a:extLst>
          </p:cNvPr>
          <p:cNvSpPr/>
          <p:nvPr/>
        </p:nvSpPr>
        <p:spPr>
          <a:xfrm>
            <a:off x="12609172" y="5433816"/>
            <a:ext cx="384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Human interaction (e.g., representatives, call centers, personal assistance).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26E7699-4F6B-D966-F908-E00F538AC353}"/>
              </a:ext>
            </a:extLst>
          </p:cNvPr>
          <p:cNvSpPr/>
          <p:nvPr/>
        </p:nvSpPr>
        <p:spPr>
          <a:xfrm>
            <a:off x="9390108" y="5394224"/>
            <a:ext cx="38458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Automated interactions (e.g., chatbots and automated messaging).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4D14719-BE42-5182-904E-5A8B25D54E96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4CDCEDCD-6BAA-4FE2-8FC1-49C62E12E6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22BDF762-9D39-4255-5AFC-E3E9A0135DA8}"/>
              </a:ext>
            </a:extLst>
          </p:cNvPr>
          <p:cNvSpPr/>
          <p:nvPr/>
        </p:nvSpPr>
        <p:spPr>
          <a:xfrm>
            <a:off x="10253181" y="2556023"/>
            <a:ext cx="22621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B90112C6-CBAD-F76C-A1D5-E913F05872FC}"/>
              </a:ext>
            </a:extLst>
          </p:cNvPr>
          <p:cNvSpPr/>
          <p:nvPr/>
        </p:nvSpPr>
        <p:spPr>
          <a:xfrm>
            <a:off x="12575614" y="2578650"/>
            <a:ext cx="29722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D678041-57D8-DEB3-9C8A-B594C2E5EA4F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EB0BE47-8F76-E6AA-C676-C7302CCC2542}"/>
              </a:ext>
            </a:extLst>
          </p:cNvPr>
          <p:cNvSpPr/>
          <p:nvPr/>
        </p:nvSpPr>
        <p:spPr>
          <a:xfrm>
            <a:off x="16848355" y="5671171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C0EA93F7-97CC-2C02-6CD9-9B3793859025}"/>
              </a:ext>
            </a:extLst>
          </p:cNvPr>
          <p:cNvSpPr/>
          <p:nvPr/>
        </p:nvSpPr>
        <p:spPr>
          <a:xfrm>
            <a:off x="7948244" y="4877192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43B253E9-1F79-0153-D2D9-D85F84DAEF4D}"/>
              </a:ext>
            </a:extLst>
          </p:cNvPr>
          <p:cNvSpPr/>
          <p:nvPr/>
        </p:nvSpPr>
        <p:spPr>
          <a:xfrm>
            <a:off x="7636457" y="5193469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AF17456F-71A7-F5EA-E2F4-9C53E48F707D}"/>
              </a:ext>
            </a:extLst>
          </p:cNvPr>
          <p:cNvSpPr/>
          <p:nvPr/>
        </p:nvSpPr>
        <p:spPr>
          <a:xfrm>
            <a:off x="11961433" y="8106473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3904083B-C580-1D45-069C-A429605DC03E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DBAC613D-9CBC-E2A2-D42C-367FEE1591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EBDA37DA-3CE2-690C-9CB5-58A63A9815DC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A59FED7-AEE3-9953-B09A-3D06030580D1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6AC0CEE-E3CA-FC91-0ECF-E6A35C93082D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F4038A62-874B-7496-E47C-8C8D6D725863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827133D-3919-5209-A495-B7996DCA0482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01413E07-2422-BCAC-2FB3-DEEF21CBB1F5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1D5F47F6-0CD2-B509-46D0-95381B695636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93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A1B6C8A-171A-1777-0640-44B64BE40EFE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FAEE2E92-FF44-68D5-95A7-D1C93B160709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CFB982A8-4957-017C-723A-BE7B76E02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96D5A21C-16A9-BD38-6A0A-8F54126D1336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546851C-DC2B-5929-DEEE-AE8BD3EFBAA3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6EB4AD2-DA13-B14F-17EB-3E69AE1EC096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8B0DE30E-D526-3DD2-9036-A6F6CF82AF14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EE5849DA-9E72-CE41-2ADA-D8CD6042C0D7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59231BF-5AC0-A40D-C94C-9BE1204B81CE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4957F24E-D0DF-6DDE-1245-FF97A97F8E9E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5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DB4E96FD-E71B-DD12-6750-67342E312C9D}"/>
              </a:ext>
            </a:extLst>
          </p:cNvPr>
          <p:cNvSpPr/>
          <p:nvPr/>
        </p:nvSpPr>
        <p:spPr>
          <a:xfrm>
            <a:off x="12073835" y="3002818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5903844" y="5912626"/>
            <a:ext cx="11198409" cy="3246204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2305FDF-46F8-786E-5EF2-4B388D80D2DE}"/>
              </a:ext>
            </a:extLst>
          </p:cNvPr>
          <p:cNvSpPr/>
          <p:nvPr/>
        </p:nvSpPr>
        <p:spPr>
          <a:xfrm>
            <a:off x="10605129" y="3002818"/>
            <a:ext cx="1217000" cy="275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B01968AE-389B-AE45-0C98-01CBF3A9D49B}"/>
              </a:ext>
            </a:extLst>
          </p:cNvPr>
          <p:cNvSpPr/>
          <p:nvPr/>
        </p:nvSpPr>
        <p:spPr>
          <a:xfrm>
            <a:off x="13703269" y="3082426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E69A03B-45A1-4623-4723-F60DB520B8CD}"/>
              </a:ext>
            </a:extLst>
          </p:cNvPr>
          <p:cNvSpPr/>
          <p:nvPr/>
        </p:nvSpPr>
        <p:spPr>
          <a:xfrm>
            <a:off x="12041313" y="4367726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100DC46-D960-6D3B-BE67-9C9CF1C1F2BA}"/>
              </a:ext>
            </a:extLst>
          </p:cNvPr>
          <p:cNvSpPr/>
          <p:nvPr/>
        </p:nvSpPr>
        <p:spPr>
          <a:xfrm>
            <a:off x="13145983" y="7057680"/>
            <a:ext cx="384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Direct sales, subscription fees, licenses, and advertising.</a:t>
            </a:r>
            <a:r>
              <a:rPr lang="pt-PT" sz="2400" dirty="0">
                <a:latin typeface="☞GILROY-MEDIUM" panose="00000600000000000000" charset="0"/>
              </a:rPr>
              <a:t>,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B8047200-9E6C-971C-2F75-872A9D9587E0}"/>
              </a:ext>
            </a:extLst>
          </p:cNvPr>
          <p:cNvSpPr/>
          <p:nvPr/>
        </p:nvSpPr>
        <p:spPr>
          <a:xfrm>
            <a:off x="9580147" y="7093047"/>
            <a:ext cx="384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Sale of the product or service provision.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960D542-1817-69B9-3475-800BD02DBF51}"/>
              </a:ext>
            </a:extLst>
          </p:cNvPr>
          <p:cNvSpPr/>
          <p:nvPr/>
        </p:nvSpPr>
        <p:spPr>
          <a:xfrm>
            <a:off x="5800072" y="6688349"/>
            <a:ext cx="38458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The methods and mechanisms for pricing through which the business will capture value.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3B6F80D-14F9-6326-962A-AF3801A635EC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C3509E7-FD84-CB2D-D5FD-79F9DF7CF1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6EBDFD6B-B588-2FB8-6956-976AEB087DD6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F14626E-CD9C-B6AC-8431-28BD322DBE0E}"/>
              </a:ext>
            </a:extLst>
          </p:cNvPr>
          <p:cNvSpPr/>
          <p:nvPr/>
        </p:nvSpPr>
        <p:spPr>
          <a:xfrm>
            <a:off x="13760512" y="3916525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1AEC9258-164F-E90B-FBD7-86EA6C6C7E6D}"/>
              </a:ext>
            </a:extLst>
          </p:cNvPr>
          <p:cNvSpPr/>
          <p:nvPr/>
        </p:nvSpPr>
        <p:spPr>
          <a:xfrm>
            <a:off x="10840043" y="3991209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6D60F7CF-84B3-5778-913F-1D4A44E03635}"/>
              </a:ext>
            </a:extLst>
          </p:cNvPr>
          <p:cNvSpPr/>
          <p:nvPr/>
        </p:nvSpPr>
        <p:spPr>
          <a:xfrm>
            <a:off x="10528256" y="4307486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9AECA2F8-056E-FE48-3257-2F4BDEE8424A}"/>
              </a:ext>
            </a:extLst>
          </p:cNvPr>
          <p:cNvSpPr/>
          <p:nvPr/>
        </p:nvSpPr>
        <p:spPr>
          <a:xfrm>
            <a:off x="12252018" y="4797356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CFF7748C-ACC4-B01F-FF54-D03D5A187BCC}"/>
              </a:ext>
            </a:extLst>
          </p:cNvPr>
          <p:cNvSpPr/>
          <p:nvPr/>
        </p:nvSpPr>
        <p:spPr>
          <a:xfrm>
            <a:off x="12252018" y="3283655"/>
            <a:ext cx="11095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8A2A94C7-51E8-7C68-29AE-018B8917FC29}"/>
              </a:ext>
            </a:extLst>
          </p:cNvPr>
          <p:cNvSpPr/>
          <p:nvPr/>
        </p:nvSpPr>
        <p:spPr>
          <a:xfrm>
            <a:off x="12084504" y="3572244"/>
            <a:ext cx="14446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19BB9F9-879D-DF19-52A4-9191D164553E}"/>
              </a:ext>
            </a:extLst>
          </p:cNvPr>
          <p:cNvSpPr/>
          <p:nvPr/>
        </p:nvSpPr>
        <p:spPr>
          <a:xfrm>
            <a:off x="9751222" y="6002435"/>
            <a:ext cx="35036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err="1"/>
              <a:t>Revenue</a:t>
            </a:r>
            <a:r>
              <a:rPr lang="pt-PT" sz="3600" b="1" dirty="0"/>
              <a:t> </a:t>
            </a:r>
            <a:r>
              <a:rPr lang="pt-PT" sz="3600" b="1" dirty="0" err="1"/>
              <a:t>Streams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1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5AE8CE29-798B-5786-C7D9-18E7CD9A6461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52512B7C-B7DD-D02B-0F52-9DA64AAD77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62E8FB98-79A4-59B4-1771-333A4033F58F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B6DE723-3A77-F5BE-8A77-E9AF6766448F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E138315-1134-A7F8-506D-50DE190C453A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3C84EF08-5E7E-B9F8-8D92-EC8E5E175663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E6C3B2BD-A750-3ACE-C91D-547A50B5FEFF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439044C-AE78-7F78-DD9E-12B053F9729B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B12F07E9-1901-29ED-BBB6-7A69A679F043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55F40CF4-F6AA-8862-14A3-603AC6BFF6B5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87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7F9147E-FC82-2C65-6487-C4CB6FEF3554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53BC2CF7-4A12-F6EC-622A-22718FC4D971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1E3F5E1F-27FB-7388-5309-CF36F8D166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D1BF6454-DEBC-F177-87EE-6CF78F129829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3269C88-9F42-917F-D08D-BB9BD1636C4E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D7B36DA-8AEB-6C30-8595-95818A2AFC7C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4CE96E0F-7E0C-58A8-E091-8AE699FD9182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5E7120E-7F1A-B88E-8F0E-A2E2155C7169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7A44040B-F16D-337A-6AB7-97D34F4E2DE5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B847A4D-0255-506B-8DBD-2EE88A7E6102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92753B2-5164-6B30-9DD4-9D58C7CF8CBA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11230383" y="6024255"/>
            <a:ext cx="4545980" cy="1120836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972016" y="2821061"/>
            <a:ext cx="5081566" cy="5291339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7F9147E-FC82-2C65-6487-C4CB6FEF3554}"/>
              </a:ext>
            </a:extLst>
          </p:cNvPr>
          <p:cNvSpPr/>
          <p:nvPr/>
        </p:nvSpPr>
        <p:spPr>
          <a:xfrm>
            <a:off x="4790654" y="3091402"/>
            <a:ext cx="744429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3600" b="1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ECE8847-5BDA-AD9E-BE02-0D6142A82FC5}"/>
              </a:ext>
            </a:extLst>
          </p:cNvPr>
          <p:cNvSpPr/>
          <p:nvPr/>
        </p:nvSpPr>
        <p:spPr>
          <a:xfrm>
            <a:off x="12812926" y="3198607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B672807-9449-00FD-C6AC-C283324B0134}"/>
              </a:ext>
            </a:extLst>
          </p:cNvPr>
          <p:cNvSpPr/>
          <p:nvPr/>
        </p:nvSpPr>
        <p:spPr>
          <a:xfrm>
            <a:off x="11344220" y="3198607"/>
            <a:ext cx="1217000" cy="275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CB3A522-7D4E-945D-D2A4-99809234AE6D}"/>
              </a:ext>
            </a:extLst>
          </p:cNvPr>
          <p:cNvSpPr/>
          <p:nvPr/>
        </p:nvSpPr>
        <p:spPr>
          <a:xfrm>
            <a:off x="14442360" y="3278215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F87ECBF-19B7-ED91-CF91-C03A826DB9B9}"/>
              </a:ext>
            </a:extLst>
          </p:cNvPr>
          <p:cNvSpPr/>
          <p:nvPr/>
        </p:nvSpPr>
        <p:spPr>
          <a:xfrm>
            <a:off x="12780404" y="4563515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8664D504-5855-4C74-AAE6-CE99F3355580}"/>
              </a:ext>
            </a:extLst>
          </p:cNvPr>
          <p:cNvSpPr/>
          <p:nvPr/>
        </p:nvSpPr>
        <p:spPr>
          <a:xfrm>
            <a:off x="6183792" y="5451124"/>
            <a:ext cx="538435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Physical resources (facilities, machinery, vehicles)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Human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Intellectual resources </a:t>
            </a:r>
          </a:p>
          <a:p>
            <a:r>
              <a:rPr lang="en-US" sz="2400" dirty="0">
                <a:latin typeface="☞GILROY-MEDIUM" panose="00000600000000000000" charset="0"/>
              </a:rPr>
              <a:t>(knowledge, patents)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Financial resources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C788F2B-2278-3ADD-B969-2F54937080E1}"/>
              </a:ext>
            </a:extLst>
          </p:cNvPr>
          <p:cNvSpPr/>
          <p:nvPr/>
        </p:nvSpPr>
        <p:spPr>
          <a:xfrm>
            <a:off x="6183792" y="3763246"/>
            <a:ext cx="384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☞GILROY-MEDIUM" panose="00000600000000000000" charset="0"/>
              </a:rPr>
              <a:t>The key resources necessary for the business to operate as expected.</a:t>
            </a:r>
            <a:endParaRPr lang="pt-PT" sz="2400" dirty="0">
              <a:latin typeface="☞GILROY-MEDIUM" panose="00000600000000000000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F95EED56-5E37-D8B9-8F79-8D7C961C53E9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18FABBA5-C0F9-B8F5-E75A-229326E6FB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41562A20-0124-50E5-4AAE-115D09093A35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7DE8E7F6-5D09-35CF-F5EF-E0E1A4C2B8EE}"/>
              </a:ext>
            </a:extLst>
          </p:cNvPr>
          <p:cNvSpPr/>
          <p:nvPr/>
        </p:nvSpPr>
        <p:spPr>
          <a:xfrm>
            <a:off x="14511144" y="4169698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91286A4-4D19-7658-471D-29334753A53B}"/>
              </a:ext>
            </a:extLst>
          </p:cNvPr>
          <p:cNvSpPr/>
          <p:nvPr/>
        </p:nvSpPr>
        <p:spPr>
          <a:xfrm>
            <a:off x="11584553" y="4262745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AA53D355-D5FA-0C27-7D34-75775299F3B7}"/>
              </a:ext>
            </a:extLst>
          </p:cNvPr>
          <p:cNvSpPr/>
          <p:nvPr/>
        </p:nvSpPr>
        <p:spPr>
          <a:xfrm>
            <a:off x="11272766" y="4579022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BC6CBDE-6ABC-0C1F-C984-B760BAD33A5F}"/>
              </a:ext>
            </a:extLst>
          </p:cNvPr>
          <p:cNvSpPr/>
          <p:nvPr/>
        </p:nvSpPr>
        <p:spPr>
          <a:xfrm>
            <a:off x="13010783" y="5002572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0E5D580-8CE4-2FBC-E6D4-45F6EE0E9AF1}"/>
              </a:ext>
            </a:extLst>
          </p:cNvPr>
          <p:cNvSpPr/>
          <p:nvPr/>
        </p:nvSpPr>
        <p:spPr>
          <a:xfrm>
            <a:off x="13057240" y="3517855"/>
            <a:ext cx="11095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4FFF0C85-DFC3-6660-67C5-871348277B3C}"/>
              </a:ext>
            </a:extLst>
          </p:cNvPr>
          <p:cNvSpPr/>
          <p:nvPr/>
        </p:nvSpPr>
        <p:spPr>
          <a:xfrm>
            <a:off x="12889726" y="3806444"/>
            <a:ext cx="14446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436ED602-3B4E-D2DE-B045-3D3A5F28669D}"/>
              </a:ext>
            </a:extLst>
          </p:cNvPr>
          <p:cNvSpPr/>
          <p:nvPr/>
        </p:nvSpPr>
        <p:spPr>
          <a:xfrm>
            <a:off x="12598734" y="6369810"/>
            <a:ext cx="18092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/>
              <a:t>Revenue</a:t>
            </a:r>
            <a:r>
              <a:rPr lang="pt-PT" dirty="0"/>
              <a:t> </a:t>
            </a:r>
            <a:r>
              <a:rPr lang="pt-PT" dirty="0" err="1"/>
              <a:t>Streams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78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9739394F-3D82-6259-99B2-F928C632B945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5D889E95-DE9A-7DEF-ADDA-8F877C3A46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EB216E79-4C3D-EE85-55E5-4D570E68BD9F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65B57BB-0F14-401E-A12A-4A3BD8A1E078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1CE50FB-E358-DD74-2A8C-02742A3D97C1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5D0C0728-91D2-330D-B312-BF41AFD7A7DC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D8448FDA-647F-B9D0-92E8-F3C6A22E20A6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8E57919F-D300-FEBA-0EEE-EE5D529F3BA5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495BBDDC-288C-A558-A7FA-0FE0BEC3E612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9347180-C401-C22E-9C81-67473E3A591A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528D3412-56D6-A906-87F9-A0B878B9E1A4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30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F33D200-CAF8-2FB5-E8B8-D476B0F8C4D7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07533DEF-9D6F-62A0-05DF-3EF902EEA63E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BD275118-0191-6594-E720-B2D0FE94D1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43" name="Retângulo 42">
            <a:extLst>
              <a:ext uri="{FF2B5EF4-FFF2-40B4-BE49-F238E27FC236}">
                <a16:creationId xmlns:a16="http://schemas.microsoft.com/office/drawing/2014/main" id="{B4F2A195-557A-F6F1-4881-3E4528E494E1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7F92ED5-3A6A-ADAD-095A-42E846E508D7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C71650F0-833F-F3F0-B948-48DFE1601AAC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1A299A0-5CE3-2657-1E3C-FFAD99DCABA2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1A8D279-A024-815D-3E34-0D37B49B96F1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CB510CF-F68C-2339-CE43-84C0CBB86A53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4FDCED1-7396-7F74-88D7-4D15B41E26BB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C209F02F-316B-E133-0EBA-7E0E9FBDDAB7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D3998FD5-5010-6633-D549-44DDE8E4261A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DD5EDF4-E188-FFDC-22CC-4AE0BF6D39D2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59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6093023" y="2459961"/>
            <a:ext cx="4969173" cy="522664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9A229B0-26FA-25AD-9395-38004B528621}"/>
              </a:ext>
            </a:extLst>
          </p:cNvPr>
          <p:cNvSpPr/>
          <p:nvPr/>
        </p:nvSpPr>
        <p:spPr>
          <a:xfrm>
            <a:off x="11344219" y="6024255"/>
            <a:ext cx="4544081" cy="1120836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693BEC22-683E-AF6B-B577-954F108D8547}"/>
              </a:ext>
            </a:extLst>
          </p:cNvPr>
          <p:cNvSpPr/>
          <p:nvPr/>
        </p:nvSpPr>
        <p:spPr>
          <a:xfrm>
            <a:off x="12812926" y="3198607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00F85F29-1A65-C85B-93A2-0F6A8406F262}"/>
              </a:ext>
            </a:extLst>
          </p:cNvPr>
          <p:cNvSpPr/>
          <p:nvPr/>
        </p:nvSpPr>
        <p:spPr>
          <a:xfrm>
            <a:off x="11344220" y="3198607"/>
            <a:ext cx="1217000" cy="275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D825CB79-6C64-C36B-9A41-D3C34FDE14D2}"/>
              </a:ext>
            </a:extLst>
          </p:cNvPr>
          <p:cNvSpPr/>
          <p:nvPr/>
        </p:nvSpPr>
        <p:spPr>
          <a:xfrm>
            <a:off x="14442360" y="3278215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0506EE97-AEFE-B1BF-2757-46EEA45221B9}"/>
              </a:ext>
            </a:extLst>
          </p:cNvPr>
          <p:cNvSpPr/>
          <p:nvPr/>
        </p:nvSpPr>
        <p:spPr>
          <a:xfrm>
            <a:off x="12780404" y="4563515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438B464B-FF8A-AF7C-EA5F-E48106C8173C}"/>
              </a:ext>
            </a:extLst>
          </p:cNvPr>
          <p:cNvSpPr/>
          <p:nvPr/>
        </p:nvSpPr>
        <p:spPr>
          <a:xfrm>
            <a:off x="9689668" y="7938560"/>
            <a:ext cx="1445941" cy="1236873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42AD8C0E-1E67-5ED9-6F93-D1A1C7042BDF}"/>
              </a:ext>
            </a:extLst>
          </p:cNvPr>
          <p:cNvSpPr/>
          <p:nvPr/>
        </p:nvSpPr>
        <p:spPr>
          <a:xfrm>
            <a:off x="6697272" y="3167658"/>
            <a:ext cx="4322249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☞GILROY-MEDIUM" panose="00000600000000000000" charset="0"/>
              </a:rPr>
              <a:t>Key activities to:</a:t>
            </a:r>
          </a:p>
          <a:p>
            <a:r>
              <a:rPr lang="en-US" sz="2800" dirty="0">
                <a:latin typeface="☞GILROY-MEDIUM" panose="00000600000000000000" charset="0"/>
              </a:rPr>
              <a:t>   -Create and deliver value to customers</a:t>
            </a:r>
          </a:p>
          <a:p>
            <a:r>
              <a:rPr lang="en-US" sz="2800" dirty="0">
                <a:latin typeface="☞GILROY-MEDIUM" panose="00000600000000000000" charset="0"/>
              </a:rPr>
              <a:t>   -Generate revenue</a:t>
            </a:r>
          </a:p>
          <a:p>
            <a:r>
              <a:rPr lang="en-US" sz="2800" dirty="0">
                <a:latin typeface="☞GILROY-MEDIUM" panose="00000600000000000000" charset="0"/>
              </a:rPr>
              <a:t>   -Establish and maintain customer relationships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1EC3D065-DA17-4209-D52E-00E10CAB4B0D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4C457C7C-64F1-834F-5F84-FB2B6BEBB6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0E31E58D-D177-CC41-55B4-2E8C673DAAE8}"/>
              </a:ext>
            </a:extLst>
          </p:cNvPr>
          <p:cNvSpPr/>
          <p:nvPr/>
        </p:nvSpPr>
        <p:spPr>
          <a:xfrm>
            <a:off x="6106978" y="2656911"/>
            <a:ext cx="32280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EFE5876-D05F-50AB-06E3-7B3EB40E1F3E}"/>
              </a:ext>
            </a:extLst>
          </p:cNvPr>
          <p:cNvSpPr/>
          <p:nvPr/>
        </p:nvSpPr>
        <p:spPr>
          <a:xfrm>
            <a:off x="7970730" y="2668072"/>
            <a:ext cx="24233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F35CEDF-86D8-7505-5349-90F545DB989B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0D85055F-6E69-A94A-E3E4-18A62EF3CC7B}"/>
              </a:ext>
            </a:extLst>
          </p:cNvPr>
          <p:cNvSpPr/>
          <p:nvPr/>
        </p:nvSpPr>
        <p:spPr>
          <a:xfrm>
            <a:off x="14510573" y="4226792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E820C5B6-037C-FB5D-CBEE-07DA20677B4E}"/>
              </a:ext>
            </a:extLst>
          </p:cNvPr>
          <p:cNvSpPr/>
          <p:nvPr/>
        </p:nvSpPr>
        <p:spPr>
          <a:xfrm>
            <a:off x="11585428" y="4160119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BEDE92A-D076-D48E-17E0-6B5D9BB5ABCE}"/>
              </a:ext>
            </a:extLst>
          </p:cNvPr>
          <p:cNvSpPr/>
          <p:nvPr/>
        </p:nvSpPr>
        <p:spPr>
          <a:xfrm>
            <a:off x="11273641" y="4476396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F1385ED1-97C6-E6B4-EEC3-F30CDE74E7C7}"/>
              </a:ext>
            </a:extLst>
          </p:cNvPr>
          <p:cNvSpPr/>
          <p:nvPr/>
        </p:nvSpPr>
        <p:spPr>
          <a:xfrm>
            <a:off x="13010783" y="5002572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6D647FB3-8707-DD92-283A-2B4220A2BD0F}"/>
              </a:ext>
            </a:extLst>
          </p:cNvPr>
          <p:cNvSpPr/>
          <p:nvPr/>
        </p:nvSpPr>
        <p:spPr>
          <a:xfrm>
            <a:off x="13057240" y="3517855"/>
            <a:ext cx="11095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D6C82AA-7A29-774E-33C9-726166BED65E}"/>
              </a:ext>
            </a:extLst>
          </p:cNvPr>
          <p:cNvSpPr/>
          <p:nvPr/>
        </p:nvSpPr>
        <p:spPr>
          <a:xfrm>
            <a:off x="12889726" y="3806444"/>
            <a:ext cx="14446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FCD11EDD-57F2-15C0-2D44-A2771E05F283}"/>
              </a:ext>
            </a:extLst>
          </p:cNvPr>
          <p:cNvSpPr/>
          <p:nvPr/>
        </p:nvSpPr>
        <p:spPr>
          <a:xfrm>
            <a:off x="12598734" y="6369810"/>
            <a:ext cx="18092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/>
              <a:t>Revenue</a:t>
            </a:r>
            <a:r>
              <a:rPr lang="pt-PT" dirty="0"/>
              <a:t> </a:t>
            </a:r>
            <a:r>
              <a:rPr lang="pt-PT" dirty="0" err="1"/>
              <a:t>Streams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72C45DD7-3E0E-7D81-BF66-26142CE5B7C4}"/>
              </a:ext>
            </a:extLst>
          </p:cNvPr>
          <p:cNvSpPr/>
          <p:nvPr/>
        </p:nvSpPr>
        <p:spPr>
          <a:xfrm>
            <a:off x="6694711" y="8373152"/>
            <a:ext cx="744429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16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753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42809799-5B48-EEA6-E0D4-778743DB32EC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AD9361B6-6038-DD5C-AD97-ED0080FF32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8E256720-D5E3-3E5C-DB00-92E95C5E2F47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087799E-CBFF-BA73-1938-D2CEECD3E170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BD1B42C-6C4A-83EE-655E-3B7DDF145CC0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13474AE2-70A2-3B5A-1321-A0C5E1434F19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598F17E2-D68E-16A9-2ABD-C327F2086E9E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4CBF60A-38D1-FC94-03E5-469F915D0CAD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E7BC1A56-7770-40CC-EA5C-DEC72FDA6BE2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CC741242-94DC-FF48-D5E0-C9CEFE241534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49C84773-DFA1-AFF6-2885-7AB56B951389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D60FCCDF-C7AC-7285-7F9F-CAF25729A950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ABBEE61F-8FFA-EBED-D269-386E7583B639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60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746F0522-AF8D-3112-ED91-F4BA6D45B693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09FB665B-37E9-4BF3-CAE5-A107120AE767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B16CAAE5-DF93-C0C8-712E-47ABB582A4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7B53653B-5AA6-15E4-9EBE-6B3A3D43D531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AD13181-C235-D1ED-46BF-FBFD4A6AA2AC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E6F9409-D536-8AA0-6ACB-328B490130D8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5DD7DA0-EBD3-6F64-D2A4-1FF55CEE28CB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892E4F97-5810-6828-AF59-5BA37737E71A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7A59E6C8-AA73-F6F2-CD60-248B66A72991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EF56877F-F038-024B-FFFB-5627501C4E9B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03530097-77B7-2621-B929-2FE776AE4261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24938C5F-4179-FA8A-845D-C3C03FBB4992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2EA433B2-AC4F-D241-21F7-D417EDCAC389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4734C9B9-5C96-5DA8-3E15-C94F308B7265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4A7D50A3-48C3-B24F-A889-A7E3C23960F9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4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40">
            <a:extLst>
              <a:ext uri="{FF2B5EF4-FFF2-40B4-BE49-F238E27FC236}">
                <a16:creationId xmlns:a16="http://schemas.microsoft.com/office/drawing/2014/main" id="{5D1B6DD9-9733-78D7-4DB6-39FFAB1970D6}"/>
              </a:ext>
            </a:extLst>
          </p:cNvPr>
          <p:cNvSpPr/>
          <p:nvPr/>
        </p:nvSpPr>
        <p:spPr>
          <a:xfrm>
            <a:off x="11230383" y="6024255"/>
            <a:ext cx="4545980" cy="1120836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4005475" y="2688194"/>
            <a:ext cx="5135476" cy="4456898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83CD86C-9234-1E77-2148-E3223D42B7D1}"/>
              </a:ext>
            </a:extLst>
          </p:cNvPr>
          <p:cNvSpPr/>
          <p:nvPr/>
        </p:nvSpPr>
        <p:spPr>
          <a:xfrm>
            <a:off x="12812926" y="3198607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ED862628-8F4B-F26F-AE3E-64E9DEC441A0}"/>
              </a:ext>
            </a:extLst>
          </p:cNvPr>
          <p:cNvSpPr/>
          <p:nvPr/>
        </p:nvSpPr>
        <p:spPr>
          <a:xfrm>
            <a:off x="11344220" y="3198607"/>
            <a:ext cx="1217000" cy="275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E322055-76EF-1976-D771-FEDAF883E7CD}"/>
              </a:ext>
            </a:extLst>
          </p:cNvPr>
          <p:cNvSpPr/>
          <p:nvPr/>
        </p:nvSpPr>
        <p:spPr>
          <a:xfrm>
            <a:off x="14442360" y="3278215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15B9F051-4FE5-9B3F-99DB-0A5483184B11}"/>
              </a:ext>
            </a:extLst>
          </p:cNvPr>
          <p:cNvSpPr/>
          <p:nvPr/>
        </p:nvSpPr>
        <p:spPr>
          <a:xfrm>
            <a:off x="12780404" y="4563515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A67CF6F-1281-59F6-00CB-EBAB6D82070F}"/>
              </a:ext>
            </a:extLst>
          </p:cNvPr>
          <p:cNvSpPr/>
          <p:nvPr/>
        </p:nvSpPr>
        <p:spPr>
          <a:xfrm>
            <a:off x="9695498" y="4660785"/>
            <a:ext cx="1445941" cy="1236873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1CDE36C-9F96-0312-C696-16AEB7F15F07}"/>
              </a:ext>
            </a:extLst>
          </p:cNvPr>
          <p:cNvSpPr/>
          <p:nvPr/>
        </p:nvSpPr>
        <p:spPr>
          <a:xfrm>
            <a:off x="9632260" y="3134500"/>
            <a:ext cx="1445941" cy="1236873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72AC15D-A1B6-24C3-8DB1-A0039FC627C6}"/>
              </a:ext>
            </a:extLst>
          </p:cNvPr>
          <p:cNvSpPr/>
          <p:nvPr/>
        </p:nvSpPr>
        <p:spPr>
          <a:xfrm>
            <a:off x="4520788" y="3663970"/>
            <a:ext cx="3579156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☞GILROY-MEDIUM" panose="00000600000000000000" charset="0"/>
              </a:rPr>
              <a:t>Strategic partnerships with individuals or organizations that help create value for customers</a:t>
            </a:r>
            <a:endParaRPr lang="pt-PT" sz="2800" dirty="0">
              <a:latin typeface="☞GILROY-MEDIUM" panose="00000600000000000000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59841B4B-CB57-1B90-FA67-476C25370B30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E1193031-E81A-5FD8-D1A8-3E6A36792B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BA075844-214B-41C6-8B12-A7F935758188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B7376DA4-4D24-7B86-BDC4-01E140E25B5F}"/>
              </a:ext>
            </a:extLst>
          </p:cNvPr>
          <p:cNvSpPr/>
          <p:nvPr/>
        </p:nvSpPr>
        <p:spPr>
          <a:xfrm>
            <a:off x="14510573" y="4169698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FB4407C1-BC04-AA56-23ED-4A4CCBEDE83A}"/>
              </a:ext>
            </a:extLst>
          </p:cNvPr>
          <p:cNvSpPr/>
          <p:nvPr/>
        </p:nvSpPr>
        <p:spPr>
          <a:xfrm>
            <a:off x="11585999" y="4202096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C29C7DDD-3164-22CF-C098-1BE3E0B03FB2}"/>
              </a:ext>
            </a:extLst>
          </p:cNvPr>
          <p:cNvSpPr/>
          <p:nvPr/>
        </p:nvSpPr>
        <p:spPr>
          <a:xfrm>
            <a:off x="11274212" y="4518373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BA539B01-AF26-6AE4-93C8-4DBCD778ACE1}"/>
              </a:ext>
            </a:extLst>
          </p:cNvPr>
          <p:cNvSpPr/>
          <p:nvPr/>
        </p:nvSpPr>
        <p:spPr>
          <a:xfrm>
            <a:off x="13010783" y="5002572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2FDBA67F-7317-5B3A-A7CC-454285084827}"/>
              </a:ext>
            </a:extLst>
          </p:cNvPr>
          <p:cNvSpPr/>
          <p:nvPr/>
        </p:nvSpPr>
        <p:spPr>
          <a:xfrm>
            <a:off x="13057240" y="3517855"/>
            <a:ext cx="11095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FDBC7059-A665-4339-E10C-72BF76C614EA}"/>
              </a:ext>
            </a:extLst>
          </p:cNvPr>
          <p:cNvSpPr/>
          <p:nvPr/>
        </p:nvSpPr>
        <p:spPr>
          <a:xfrm>
            <a:off x="12889726" y="3806444"/>
            <a:ext cx="14446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D2C140AA-DCED-6B14-7B99-4179A6789A8A}"/>
              </a:ext>
            </a:extLst>
          </p:cNvPr>
          <p:cNvSpPr/>
          <p:nvPr/>
        </p:nvSpPr>
        <p:spPr>
          <a:xfrm>
            <a:off x="12598734" y="6369810"/>
            <a:ext cx="18092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/>
              <a:t>Revenue</a:t>
            </a:r>
            <a:r>
              <a:rPr lang="pt-PT" dirty="0"/>
              <a:t> </a:t>
            </a:r>
            <a:r>
              <a:rPr lang="pt-PT" dirty="0" err="1"/>
              <a:t>Streams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CF5DECD1-2F7F-D2C5-FBCD-81261B4C99E4}"/>
              </a:ext>
            </a:extLst>
          </p:cNvPr>
          <p:cNvSpPr/>
          <p:nvPr/>
        </p:nvSpPr>
        <p:spPr>
          <a:xfrm>
            <a:off x="6696323" y="5151319"/>
            <a:ext cx="744429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16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C6E5FBC6-FDA4-66FF-1EA2-974CAB347F8F}"/>
              </a:ext>
            </a:extLst>
          </p:cNvPr>
          <p:cNvSpPr/>
          <p:nvPr/>
        </p:nvSpPr>
        <p:spPr>
          <a:xfrm>
            <a:off x="9111589" y="3406221"/>
            <a:ext cx="264235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CF02F1DB-F70B-366A-13C2-396086DCBD84}"/>
              </a:ext>
            </a:extLst>
          </p:cNvPr>
          <p:cNvSpPr/>
          <p:nvPr/>
        </p:nvSpPr>
        <p:spPr>
          <a:xfrm>
            <a:off x="9417275" y="3761583"/>
            <a:ext cx="19132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1490474C-805B-4D79-6E27-5A2A708586F2}"/>
              </a:ext>
            </a:extLst>
          </p:cNvPr>
          <p:cNvSpPr/>
          <p:nvPr/>
        </p:nvSpPr>
        <p:spPr>
          <a:xfrm>
            <a:off x="4249103" y="2878026"/>
            <a:ext cx="21713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D00BDA6C-8919-6D2C-00A4-038B0C010787}"/>
              </a:ext>
            </a:extLst>
          </p:cNvPr>
          <p:cNvSpPr/>
          <p:nvPr/>
        </p:nvSpPr>
        <p:spPr>
          <a:xfrm>
            <a:off x="5449698" y="2860361"/>
            <a:ext cx="349496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74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F3AC7841-D55B-BA15-5DAB-C711A68E20C8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B0EEBB86-CEB5-7FFD-140A-E062BBC400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6B9D7AE8-A3B9-4E48-D289-39A78BD4C486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B234574-2B16-FD7E-D822-CD37672CF7DE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63DAF8C-DB07-512C-B9E2-C17FD074C209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C7E19E20-C2B4-713B-208C-E2867326CFDE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4304ABA5-D31A-04BA-3C35-9EB01546FDD5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539C8E8C-21E6-0E7E-BB0E-F6DAE0C9940B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AB06446D-6681-22AF-52BB-83C3F45FF37F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562069FF-F599-214A-E0B2-840C179B759C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7BCA3C64-6FE0-B7FD-66DC-DCA11636E8F6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69547E04-873A-C52E-248B-DC9E37A493FC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84B239DF-014C-DEB5-F108-FB8EE46EF691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BF5EA4B0-DFDC-10F0-7229-59CFD04D93AF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7B884454-872C-64FD-BE9E-6B0B97349FED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07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8CF32F8F-2C0B-2C82-4F39-F56BC2B371DA}"/>
              </a:ext>
            </a:extLst>
          </p:cNvPr>
          <p:cNvSpPr/>
          <p:nvPr/>
        </p:nvSpPr>
        <p:spPr>
          <a:xfrm>
            <a:off x="1922734" y="7459309"/>
            <a:ext cx="7444290" cy="1699521"/>
          </a:xfrm>
          <a:prstGeom prst="rect">
            <a:avLst/>
          </a:prstGeom>
          <a:solidFill>
            <a:schemeClr val="accent1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F0C6857-BF58-1AFF-D7F6-4483BE249998}"/>
              </a:ext>
            </a:extLst>
          </p:cNvPr>
          <p:cNvSpPr/>
          <p:nvPr/>
        </p:nvSpPr>
        <p:spPr>
          <a:xfrm>
            <a:off x="1699710" y="8047457"/>
            <a:ext cx="74442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</a:t>
            </a:r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Structure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C1474FD6-1EF1-5259-8494-50A0766A6372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C6C800B2-5245-B59F-48B8-A96BDE2031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124D4C2F-FE9F-D4BD-400F-F34E03CA8469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124562B-A4C6-A26E-6964-4A1B83127100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997BF69-0AB2-C7D3-AA6C-36C44FE56355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DC4A4554-A029-EDC7-ACA1-2677369E8350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72666DB3-5224-4E76-38D4-66861F872B67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6D990E51-3B88-9162-6F43-EB1B58C4882D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379F298D-A68F-C755-F818-FB277855B9E2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2F83C55-0E2F-0B78-E6C5-F6B9DF1B0C4C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C12C208C-C261-2A35-06CB-A186C5B0A2C4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8116F0CF-BC16-7509-4FD0-7CF3A7F00B1B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772737E7-41A2-CE3C-F8F7-EB127F887EC4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96752B02-7205-CEEB-3CFE-09A77688FA63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1F1CBBA9-B9B4-58E3-C280-2910180FFE09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0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 48">
            <a:extLst>
              <a:ext uri="{FF2B5EF4-FFF2-40B4-BE49-F238E27FC236}">
                <a16:creationId xmlns:a16="http://schemas.microsoft.com/office/drawing/2014/main" id="{EDC78C10-AAEF-1C86-3A51-D8519C1CF879}"/>
              </a:ext>
            </a:extLst>
          </p:cNvPr>
          <p:cNvSpPr/>
          <p:nvPr/>
        </p:nvSpPr>
        <p:spPr>
          <a:xfrm>
            <a:off x="344298" y="5943545"/>
            <a:ext cx="10717903" cy="3099042"/>
          </a:xfrm>
          <a:prstGeom prst="rect">
            <a:avLst/>
          </a:prstGeom>
          <a:solidFill>
            <a:schemeClr val="accent1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20D56247-AC26-2B60-7F40-87C0CA42F1DD}"/>
              </a:ext>
            </a:extLst>
          </p:cNvPr>
          <p:cNvSpPr/>
          <p:nvPr/>
        </p:nvSpPr>
        <p:spPr>
          <a:xfrm>
            <a:off x="7996771" y="3248118"/>
            <a:ext cx="1445941" cy="2543486"/>
          </a:xfrm>
          <a:prstGeom prst="rect">
            <a:avLst/>
          </a:prstGeom>
          <a:solidFill>
            <a:schemeClr val="accent1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114AEB84-DA9F-1F1E-BD1D-6772AF95B9C5}"/>
              </a:ext>
            </a:extLst>
          </p:cNvPr>
          <p:cNvSpPr/>
          <p:nvPr/>
        </p:nvSpPr>
        <p:spPr>
          <a:xfrm>
            <a:off x="11230383" y="6024255"/>
            <a:ext cx="4545980" cy="1120836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D9517971-D6D4-03D0-E0F1-7B77505C79E4}"/>
              </a:ext>
            </a:extLst>
          </p:cNvPr>
          <p:cNvSpPr/>
          <p:nvPr/>
        </p:nvSpPr>
        <p:spPr>
          <a:xfrm>
            <a:off x="12812926" y="3198607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8C4795BF-CF4D-0FF7-9E49-88C5212B3225}"/>
              </a:ext>
            </a:extLst>
          </p:cNvPr>
          <p:cNvSpPr/>
          <p:nvPr/>
        </p:nvSpPr>
        <p:spPr>
          <a:xfrm>
            <a:off x="11344220" y="3198607"/>
            <a:ext cx="1217000" cy="275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A1FCF3B4-E614-F79D-A7FD-B97C6E14C66A}"/>
              </a:ext>
            </a:extLst>
          </p:cNvPr>
          <p:cNvSpPr/>
          <p:nvPr/>
        </p:nvSpPr>
        <p:spPr>
          <a:xfrm>
            <a:off x="14442360" y="3278215"/>
            <a:ext cx="1445941" cy="2543486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DAC26FA4-0407-7B0F-D25A-8EA4DADC47A2}"/>
              </a:ext>
            </a:extLst>
          </p:cNvPr>
          <p:cNvSpPr/>
          <p:nvPr/>
        </p:nvSpPr>
        <p:spPr>
          <a:xfrm>
            <a:off x="12780404" y="4563515"/>
            <a:ext cx="1445941" cy="123687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67311A8-CE82-2030-D5ED-D152105212B1}"/>
              </a:ext>
            </a:extLst>
          </p:cNvPr>
          <p:cNvSpPr/>
          <p:nvPr/>
        </p:nvSpPr>
        <p:spPr>
          <a:xfrm>
            <a:off x="9695498" y="4660785"/>
            <a:ext cx="1445941" cy="1236873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9C1CD38-C8FA-A8D0-8F73-77873EDF6865}"/>
              </a:ext>
            </a:extLst>
          </p:cNvPr>
          <p:cNvSpPr/>
          <p:nvPr/>
        </p:nvSpPr>
        <p:spPr>
          <a:xfrm>
            <a:off x="9632260" y="3134500"/>
            <a:ext cx="1445941" cy="1236873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42AB50BF-6BDC-AB58-2638-2D232F6B71D6}"/>
              </a:ext>
            </a:extLst>
          </p:cNvPr>
          <p:cNvSpPr/>
          <p:nvPr/>
        </p:nvSpPr>
        <p:spPr>
          <a:xfrm>
            <a:off x="6982875" y="7379242"/>
            <a:ext cx="43222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PT" sz="2800" dirty="0" err="1">
                <a:latin typeface="☞GILROY-MEDIUM" panose="00000600000000000000" charset="0"/>
              </a:rPr>
              <a:t>Variable</a:t>
            </a:r>
            <a:r>
              <a:rPr lang="pt-PT" sz="2800" dirty="0">
                <a:latin typeface="☞GILROY-MEDIUM" panose="00000600000000000000" charset="0"/>
              </a:rPr>
              <a:t> </a:t>
            </a:r>
            <a:r>
              <a:rPr lang="pt-PT" sz="2800" dirty="0" err="1">
                <a:latin typeface="☞GILROY-MEDIUM" panose="00000600000000000000" charset="0"/>
              </a:rPr>
              <a:t>Costs</a:t>
            </a:r>
            <a:endParaRPr lang="pt-PT" sz="2800" dirty="0"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FCDD0F3B-529B-12C0-89F4-337D1264A55F}"/>
              </a:ext>
            </a:extLst>
          </p:cNvPr>
          <p:cNvSpPr/>
          <p:nvPr/>
        </p:nvSpPr>
        <p:spPr>
          <a:xfrm>
            <a:off x="415411" y="6800568"/>
            <a:ext cx="432224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>
                <a:latin typeface="☞GILROY-MEDIUM" panose="00000600000000000000" charset="0"/>
              </a:rPr>
              <a:t>All costs associated with operating the business.</a:t>
            </a:r>
            <a:endParaRPr lang="pt-PT" sz="2800" dirty="0"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D655087F-C125-6725-EAE1-AC4886BF58CF}"/>
              </a:ext>
            </a:extLst>
          </p:cNvPr>
          <p:cNvSpPr/>
          <p:nvPr/>
        </p:nvSpPr>
        <p:spPr>
          <a:xfrm>
            <a:off x="3921138" y="7328349"/>
            <a:ext cx="43222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PT" sz="2800" dirty="0" err="1">
                <a:latin typeface="☞GILROY-MEDIUM" panose="00000600000000000000" charset="0"/>
              </a:rPr>
              <a:t>Fixed</a:t>
            </a:r>
            <a:r>
              <a:rPr lang="pt-PT" sz="2800" dirty="0">
                <a:latin typeface="☞GILROY-MEDIUM" panose="00000600000000000000" charset="0"/>
              </a:rPr>
              <a:t> </a:t>
            </a:r>
            <a:r>
              <a:rPr lang="pt-PT" sz="2800" dirty="0" err="1">
                <a:latin typeface="☞GILROY-MEDIUM" panose="00000600000000000000" charset="0"/>
              </a:rPr>
              <a:t>Costs</a:t>
            </a:r>
            <a:endParaRPr lang="pt-PT" sz="2800" dirty="0">
              <a:latin typeface="☞GILROY-MEDIUM" panose="00000600000000000000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D1D9FBDD-8AF2-F608-5B63-1C20085222C4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9F5B2291-440D-556A-CFD9-CACA0ED075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AD56AADC-3E95-4C8A-D435-5FF8764535BD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7A248B54-C30F-402C-AE1A-9F29B4FC9932}"/>
              </a:ext>
            </a:extLst>
          </p:cNvPr>
          <p:cNvSpPr/>
          <p:nvPr/>
        </p:nvSpPr>
        <p:spPr>
          <a:xfrm>
            <a:off x="14510573" y="4169698"/>
            <a:ext cx="13083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2ECF94C3-0E5E-4E87-CF28-1C0A5A0CBA9E}"/>
              </a:ext>
            </a:extLst>
          </p:cNvPr>
          <p:cNvSpPr/>
          <p:nvPr/>
        </p:nvSpPr>
        <p:spPr>
          <a:xfrm>
            <a:off x="11585999" y="4202096"/>
            <a:ext cx="7216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DC6DBEFB-8ABE-F485-DFFD-E7FC85837F53}"/>
              </a:ext>
            </a:extLst>
          </p:cNvPr>
          <p:cNvSpPr/>
          <p:nvPr/>
        </p:nvSpPr>
        <p:spPr>
          <a:xfrm>
            <a:off x="11274212" y="4518373"/>
            <a:ext cx="134524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014A965C-AF2C-70E4-5D68-91FA965AF4FE}"/>
              </a:ext>
            </a:extLst>
          </p:cNvPr>
          <p:cNvSpPr/>
          <p:nvPr/>
        </p:nvSpPr>
        <p:spPr>
          <a:xfrm>
            <a:off x="13010783" y="5002572"/>
            <a:ext cx="1072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75A3356F-9032-1DD0-5C88-58A6E5D798FE}"/>
              </a:ext>
            </a:extLst>
          </p:cNvPr>
          <p:cNvSpPr/>
          <p:nvPr/>
        </p:nvSpPr>
        <p:spPr>
          <a:xfrm>
            <a:off x="13057240" y="3517855"/>
            <a:ext cx="11095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3768456A-9933-CAE3-29B1-703631886826}"/>
              </a:ext>
            </a:extLst>
          </p:cNvPr>
          <p:cNvSpPr/>
          <p:nvPr/>
        </p:nvSpPr>
        <p:spPr>
          <a:xfrm>
            <a:off x="12889726" y="3806444"/>
            <a:ext cx="14446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03C75E97-4543-F46E-D39B-D12F426119B4}"/>
              </a:ext>
            </a:extLst>
          </p:cNvPr>
          <p:cNvSpPr/>
          <p:nvPr/>
        </p:nvSpPr>
        <p:spPr>
          <a:xfrm>
            <a:off x="12598734" y="6369810"/>
            <a:ext cx="18092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err="1"/>
              <a:t>Revenue</a:t>
            </a:r>
            <a:r>
              <a:rPr lang="pt-PT" dirty="0"/>
              <a:t> </a:t>
            </a:r>
            <a:r>
              <a:rPr lang="pt-PT" dirty="0" err="1"/>
              <a:t>Streams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8BC6A574-010F-41D0-B3AF-D0465444E3AE}"/>
              </a:ext>
            </a:extLst>
          </p:cNvPr>
          <p:cNvSpPr/>
          <p:nvPr/>
        </p:nvSpPr>
        <p:spPr>
          <a:xfrm>
            <a:off x="6696323" y="5151319"/>
            <a:ext cx="744429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16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AB2E3A75-059A-C301-7FC2-AD3E5818465F}"/>
              </a:ext>
            </a:extLst>
          </p:cNvPr>
          <p:cNvSpPr/>
          <p:nvPr/>
        </p:nvSpPr>
        <p:spPr>
          <a:xfrm>
            <a:off x="9111589" y="3406221"/>
            <a:ext cx="264235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C2AC6453-98AB-FDCA-64DD-0EAE88B34A5D}"/>
              </a:ext>
            </a:extLst>
          </p:cNvPr>
          <p:cNvSpPr/>
          <p:nvPr/>
        </p:nvSpPr>
        <p:spPr>
          <a:xfrm>
            <a:off x="9417275" y="3761583"/>
            <a:ext cx="19132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F3C8D811-9A18-DA79-4C20-D44E6331A1E6}"/>
              </a:ext>
            </a:extLst>
          </p:cNvPr>
          <p:cNvSpPr/>
          <p:nvPr/>
        </p:nvSpPr>
        <p:spPr>
          <a:xfrm>
            <a:off x="7564697" y="4179819"/>
            <a:ext cx="217139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52F43F5A-4D80-ED1D-1C62-7A1083582D3A}"/>
              </a:ext>
            </a:extLst>
          </p:cNvPr>
          <p:cNvSpPr/>
          <p:nvPr/>
        </p:nvSpPr>
        <p:spPr>
          <a:xfrm>
            <a:off x="7007445" y="4467502"/>
            <a:ext cx="349496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16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C490201A-E461-08C4-9986-B49923904AB2}"/>
              </a:ext>
            </a:extLst>
          </p:cNvPr>
          <p:cNvSpPr/>
          <p:nvPr/>
        </p:nvSpPr>
        <p:spPr>
          <a:xfrm>
            <a:off x="1899805" y="6085996"/>
            <a:ext cx="744429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Cost</a:t>
            </a:r>
            <a:r>
              <a:rPr lang="pt-PT" sz="3600" b="1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600" b="1" dirty="0" err="1">
                <a:solidFill>
                  <a:srgbClr val="000000"/>
                </a:solidFill>
                <a:latin typeface="☞GILROY-MEDIUM" panose="00000600000000000000" charset="0"/>
              </a:rPr>
              <a:t>Structure</a:t>
            </a:r>
            <a:endParaRPr lang="pt-PT" sz="3600" b="1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088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8CF32F8F-2C0B-2C82-4F39-F56BC2B371DA}"/>
              </a:ext>
            </a:extLst>
          </p:cNvPr>
          <p:cNvSpPr/>
          <p:nvPr/>
        </p:nvSpPr>
        <p:spPr>
          <a:xfrm>
            <a:off x="1922734" y="7459309"/>
            <a:ext cx="7444290" cy="1699521"/>
          </a:xfrm>
          <a:prstGeom prst="rect">
            <a:avLst/>
          </a:prstGeom>
          <a:solidFill>
            <a:schemeClr val="accent1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D4F05948-EFA2-4438-0B08-94530738BEFC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7A69C6A4-40CD-1911-134A-98FC506940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26319A19-7DA8-8B31-5184-D3FCF5783FDC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9233868-7CDB-EA18-544A-02FE1D013486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0969AF6-20D5-67A4-0CEC-DA0AEC4AB5B4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B754C161-62E8-86AA-26C8-A1B65DE90C9E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3F3780F1-7DCD-92B2-B8F1-366CC3B7C0D4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61B0F2B-7F37-119C-69D5-DBA428FC6AB9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2A64681A-6CDD-6C30-6106-ACE140F151F7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86AEF1D7-36BD-B8F9-B8E3-2C5C74B0031F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498892E5-386F-3ABD-02B9-C28F63ACA676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CE72024E-C7AF-23D8-A3D7-AA28FCB8EDB7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775C583A-832C-7A00-1E41-65F56C4ABF01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3C6FC59F-A74A-C837-5B8F-2377B661AE0C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CF516966-F353-41FA-68CB-A6D581765C08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36313634-F52B-A2CA-168B-A78E89D9BE18}"/>
              </a:ext>
            </a:extLst>
          </p:cNvPr>
          <p:cNvSpPr/>
          <p:nvPr/>
        </p:nvSpPr>
        <p:spPr>
          <a:xfrm>
            <a:off x="1699710" y="8047457"/>
            <a:ext cx="74442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</a:t>
            </a:r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Structure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48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8CF32F8F-2C0B-2C82-4F39-F56BC2B371DA}"/>
              </a:ext>
            </a:extLst>
          </p:cNvPr>
          <p:cNvSpPr/>
          <p:nvPr/>
        </p:nvSpPr>
        <p:spPr>
          <a:xfrm>
            <a:off x="1922734" y="7459309"/>
            <a:ext cx="7444290" cy="1699521"/>
          </a:xfrm>
          <a:prstGeom prst="rect">
            <a:avLst/>
          </a:prstGeom>
          <a:solidFill>
            <a:schemeClr val="accent1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1922734" y="2420742"/>
            <a:ext cx="15179519" cy="6713165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900463008">
                  <a:custGeom>
                    <a:avLst/>
                    <a:gdLst>
                      <a:gd name="connsiteX0" fmla="*/ 0 w 15179519"/>
                      <a:gd name="connsiteY0" fmla="*/ 0 h 6713165"/>
                      <a:gd name="connsiteX1" fmla="*/ 128442 w 15179519"/>
                      <a:gd name="connsiteY1" fmla="*/ 0 h 6713165"/>
                      <a:gd name="connsiteX2" fmla="*/ 408679 w 15179519"/>
                      <a:gd name="connsiteY2" fmla="*/ 0 h 6713165"/>
                      <a:gd name="connsiteX3" fmla="*/ 1144302 w 15179519"/>
                      <a:gd name="connsiteY3" fmla="*/ 0 h 6713165"/>
                      <a:gd name="connsiteX4" fmla="*/ 1272744 w 15179519"/>
                      <a:gd name="connsiteY4" fmla="*/ 0 h 6713165"/>
                      <a:gd name="connsiteX5" fmla="*/ 1704777 w 15179519"/>
                      <a:gd name="connsiteY5" fmla="*/ 0 h 6713165"/>
                      <a:gd name="connsiteX6" fmla="*/ 1833219 w 15179519"/>
                      <a:gd name="connsiteY6" fmla="*/ 0 h 6713165"/>
                      <a:gd name="connsiteX7" fmla="*/ 2265251 w 15179519"/>
                      <a:gd name="connsiteY7" fmla="*/ 0 h 6713165"/>
                      <a:gd name="connsiteX8" fmla="*/ 3000874 w 15179519"/>
                      <a:gd name="connsiteY8" fmla="*/ 0 h 6713165"/>
                      <a:gd name="connsiteX9" fmla="*/ 3888292 w 15179519"/>
                      <a:gd name="connsiteY9" fmla="*/ 0 h 6713165"/>
                      <a:gd name="connsiteX10" fmla="*/ 4775710 w 15179519"/>
                      <a:gd name="connsiteY10" fmla="*/ 0 h 6713165"/>
                      <a:gd name="connsiteX11" fmla="*/ 5207743 w 15179519"/>
                      <a:gd name="connsiteY11" fmla="*/ 0 h 6713165"/>
                      <a:gd name="connsiteX12" fmla="*/ 5943366 w 15179519"/>
                      <a:gd name="connsiteY12" fmla="*/ 0 h 6713165"/>
                      <a:gd name="connsiteX13" fmla="*/ 6527193 w 15179519"/>
                      <a:gd name="connsiteY13" fmla="*/ 0 h 6713165"/>
                      <a:gd name="connsiteX14" fmla="*/ 6655635 w 15179519"/>
                      <a:gd name="connsiteY14" fmla="*/ 0 h 6713165"/>
                      <a:gd name="connsiteX15" fmla="*/ 7239463 w 15179519"/>
                      <a:gd name="connsiteY15" fmla="*/ 0 h 6713165"/>
                      <a:gd name="connsiteX16" fmla="*/ 8126881 w 15179519"/>
                      <a:gd name="connsiteY16" fmla="*/ 0 h 6713165"/>
                      <a:gd name="connsiteX17" fmla="*/ 8407118 w 15179519"/>
                      <a:gd name="connsiteY17" fmla="*/ 0 h 6713165"/>
                      <a:gd name="connsiteX18" fmla="*/ 8990946 w 15179519"/>
                      <a:gd name="connsiteY18" fmla="*/ 0 h 6713165"/>
                      <a:gd name="connsiteX19" fmla="*/ 9119388 w 15179519"/>
                      <a:gd name="connsiteY19" fmla="*/ 0 h 6713165"/>
                      <a:gd name="connsiteX20" fmla="*/ 9855011 w 15179519"/>
                      <a:gd name="connsiteY20" fmla="*/ 0 h 6713165"/>
                      <a:gd name="connsiteX21" fmla="*/ 9983453 w 15179519"/>
                      <a:gd name="connsiteY21" fmla="*/ 0 h 6713165"/>
                      <a:gd name="connsiteX22" fmla="*/ 10111895 w 15179519"/>
                      <a:gd name="connsiteY22" fmla="*/ 0 h 6713165"/>
                      <a:gd name="connsiteX23" fmla="*/ 10999313 w 15179519"/>
                      <a:gd name="connsiteY23" fmla="*/ 0 h 6713165"/>
                      <a:gd name="connsiteX24" fmla="*/ 11431345 w 15179519"/>
                      <a:gd name="connsiteY24" fmla="*/ 0 h 6713165"/>
                      <a:gd name="connsiteX25" fmla="*/ 12015173 w 15179519"/>
                      <a:gd name="connsiteY25" fmla="*/ 0 h 6713165"/>
                      <a:gd name="connsiteX26" fmla="*/ 12143615 w 15179519"/>
                      <a:gd name="connsiteY26" fmla="*/ 0 h 6713165"/>
                      <a:gd name="connsiteX27" fmla="*/ 12879238 w 15179519"/>
                      <a:gd name="connsiteY27" fmla="*/ 0 h 6713165"/>
                      <a:gd name="connsiteX28" fmla="*/ 13614861 w 15179519"/>
                      <a:gd name="connsiteY28" fmla="*/ 0 h 6713165"/>
                      <a:gd name="connsiteX29" fmla="*/ 14350484 w 15179519"/>
                      <a:gd name="connsiteY29" fmla="*/ 0 h 6713165"/>
                      <a:gd name="connsiteX30" fmla="*/ 15179519 w 15179519"/>
                      <a:gd name="connsiteY30" fmla="*/ 0 h 6713165"/>
                      <a:gd name="connsiteX31" fmla="*/ 15179519 w 15179519"/>
                      <a:gd name="connsiteY31" fmla="*/ 358035 h 6713165"/>
                      <a:gd name="connsiteX32" fmla="*/ 15179519 w 15179519"/>
                      <a:gd name="connsiteY32" fmla="*/ 917466 h 6713165"/>
                      <a:gd name="connsiteX33" fmla="*/ 15179519 w 15179519"/>
                      <a:gd name="connsiteY33" fmla="*/ 1611160 h 6713165"/>
                      <a:gd name="connsiteX34" fmla="*/ 15179519 w 15179519"/>
                      <a:gd name="connsiteY34" fmla="*/ 2103458 h 6713165"/>
                      <a:gd name="connsiteX35" fmla="*/ 15179519 w 15179519"/>
                      <a:gd name="connsiteY35" fmla="*/ 2662889 h 6713165"/>
                      <a:gd name="connsiteX36" fmla="*/ 15179519 w 15179519"/>
                      <a:gd name="connsiteY36" fmla="*/ 3088056 h 6713165"/>
                      <a:gd name="connsiteX37" fmla="*/ 15179519 w 15179519"/>
                      <a:gd name="connsiteY37" fmla="*/ 3714618 h 6713165"/>
                      <a:gd name="connsiteX38" fmla="*/ 15179519 w 15179519"/>
                      <a:gd name="connsiteY38" fmla="*/ 4408312 h 6713165"/>
                      <a:gd name="connsiteX39" fmla="*/ 15179519 w 15179519"/>
                      <a:gd name="connsiteY39" fmla="*/ 4967742 h 6713165"/>
                      <a:gd name="connsiteX40" fmla="*/ 15179519 w 15179519"/>
                      <a:gd name="connsiteY40" fmla="*/ 5594304 h 6713165"/>
                      <a:gd name="connsiteX41" fmla="*/ 15179519 w 15179519"/>
                      <a:gd name="connsiteY41" fmla="*/ 6153735 h 6713165"/>
                      <a:gd name="connsiteX42" fmla="*/ 15179519 w 15179519"/>
                      <a:gd name="connsiteY42" fmla="*/ 6713165 h 6713165"/>
                      <a:gd name="connsiteX43" fmla="*/ 15051077 w 15179519"/>
                      <a:gd name="connsiteY43" fmla="*/ 6713165 h 6713165"/>
                      <a:gd name="connsiteX44" fmla="*/ 14315454 w 15179519"/>
                      <a:gd name="connsiteY44" fmla="*/ 6713165 h 6713165"/>
                      <a:gd name="connsiteX45" fmla="*/ 13883422 w 15179519"/>
                      <a:gd name="connsiteY45" fmla="*/ 6713165 h 6713165"/>
                      <a:gd name="connsiteX46" fmla="*/ 13299594 w 15179519"/>
                      <a:gd name="connsiteY46" fmla="*/ 6713165 h 6713165"/>
                      <a:gd name="connsiteX47" fmla="*/ 12412176 w 15179519"/>
                      <a:gd name="connsiteY47" fmla="*/ 6713165 h 6713165"/>
                      <a:gd name="connsiteX48" fmla="*/ 12131939 w 15179519"/>
                      <a:gd name="connsiteY48" fmla="*/ 6713165 h 6713165"/>
                      <a:gd name="connsiteX49" fmla="*/ 11851701 w 15179519"/>
                      <a:gd name="connsiteY49" fmla="*/ 6713165 h 6713165"/>
                      <a:gd name="connsiteX50" fmla="*/ 11571464 w 15179519"/>
                      <a:gd name="connsiteY50" fmla="*/ 6713165 h 6713165"/>
                      <a:gd name="connsiteX51" fmla="*/ 10987636 w 15179519"/>
                      <a:gd name="connsiteY51" fmla="*/ 6713165 h 6713165"/>
                      <a:gd name="connsiteX52" fmla="*/ 10707399 w 15179519"/>
                      <a:gd name="connsiteY52" fmla="*/ 6713165 h 6713165"/>
                      <a:gd name="connsiteX53" fmla="*/ 9971776 w 15179519"/>
                      <a:gd name="connsiteY53" fmla="*/ 6713165 h 6713165"/>
                      <a:gd name="connsiteX54" fmla="*/ 9387949 w 15179519"/>
                      <a:gd name="connsiteY54" fmla="*/ 6713165 h 6713165"/>
                      <a:gd name="connsiteX55" fmla="*/ 8804121 w 15179519"/>
                      <a:gd name="connsiteY55" fmla="*/ 6713165 h 6713165"/>
                      <a:gd name="connsiteX56" fmla="*/ 8675679 w 15179519"/>
                      <a:gd name="connsiteY56" fmla="*/ 6713165 h 6713165"/>
                      <a:gd name="connsiteX57" fmla="*/ 8395442 w 15179519"/>
                      <a:gd name="connsiteY57" fmla="*/ 6713165 h 6713165"/>
                      <a:gd name="connsiteX58" fmla="*/ 8115204 w 15179519"/>
                      <a:gd name="connsiteY58" fmla="*/ 6713165 h 6713165"/>
                      <a:gd name="connsiteX59" fmla="*/ 7227786 w 15179519"/>
                      <a:gd name="connsiteY59" fmla="*/ 6713165 h 6713165"/>
                      <a:gd name="connsiteX60" fmla="*/ 6643959 w 15179519"/>
                      <a:gd name="connsiteY60" fmla="*/ 6713165 h 6713165"/>
                      <a:gd name="connsiteX61" fmla="*/ 6211926 w 15179519"/>
                      <a:gd name="connsiteY61" fmla="*/ 6713165 h 6713165"/>
                      <a:gd name="connsiteX62" fmla="*/ 5324508 w 15179519"/>
                      <a:gd name="connsiteY62" fmla="*/ 6713165 h 6713165"/>
                      <a:gd name="connsiteX63" fmla="*/ 4892476 w 15179519"/>
                      <a:gd name="connsiteY63" fmla="*/ 6713165 h 6713165"/>
                      <a:gd name="connsiteX64" fmla="*/ 4460443 w 15179519"/>
                      <a:gd name="connsiteY64" fmla="*/ 6713165 h 6713165"/>
                      <a:gd name="connsiteX65" fmla="*/ 4180206 w 15179519"/>
                      <a:gd name="connsiteY65" fmla="*/ 6713165 h 6713165"/>
                      <a:gd name="connsiteX66" fmla="*/ 3748174 w 15179519"/>
                      <a:gd name="connsiteY66" fmla="*/ 6713165 h 6713165"/>
                      <a:gd name="connsiteX67" fmla="*/ 2860756 w 15179519"/>
                      <a:gd name="connsiteY67" fmla="*/ 6713165 h 6713165"/>
                      <a:gd name="connsiteX68" fmla="*/ 2732313 w 15179519"/>
                      <a:gd name="connsiteY68" fmla="*/ 6713165 h 6713165"/>
                      <a:gd name="connsiteX69" fmla="*/ 2603871 w 15179519"/>
                      <a:gd name="connsiteY69" fmla="*/ 6713165 h 6713165"/>
                      <a:gd name="connsiteX70" fmla="*/ 1868248 w 15179519"/>
                      <a:gd name="connsiteY70" fmla="*/ 6713165 h 6713165"/>
                      <a:gd name="connsiteX71" fmla="*/ 1436216 w 15179519"/>
                      <a:gd name="connsiteY71" fmla="*/ 6713165 h 6713165"/>
                      <a:gd name="connsiteX72" fmla="*/ 1307774 w 15179519"/>
                      <a:gd name="connsiteY72" fmla="*/ 6713165 h 6713165"/>
                      <a:gd name="connsiteX73" fmla="*/ 1027537 w 15179519"/>
                      <a:gd name="connsiteY73" fmla="*/ 6713165 h 6713165"/>
                      <a:gd name="connsiteX74" fmla="*/ 747299 w 15179519"/>
                      <a:gd name="connsiteY74" fmla="*/ 6713165 h 6713165"/>
                      <a:gd name="connsiteX75" fmla="*/ 0 w 15179519"/>
                      <a:gd name="connsiteY75" fmla="*/ 6713165 h 6713165"/>
                      <a:gd name="connsiteX76" fmla="*/ 0 w 15179519"/>
                      <a:gd name="connsiteY76" fmla="*/ 6019471 h 6713165"/>
                      <a:gd name="connsiteX77" fmla="*/ 0 w 15179519"/>
                      <a:gd name="connsiteY77" fmla="*/ 5392909 h 6713165"/>
                      <a:gd name="connsiteX78" fmla="*/ 0 w 15179519"/>
                      <a:gd name="connsiteY78" fmla="*/ 4900610 h 6713165"/>
                      <a:gd name="connsiteX79" fmla="*/ 0 w 15179519"/>
                      <a:gd name="connsiteY79" fmla="*/ 4341180 h 6713165"/>
                      <a:gd name="connsiteX80" fmla="*/ 0 w 15179519"/>
                      <a:gd name="connsiteY80" fmla="*/ 3848881 h 6713165"/>
                      <a:gd name="connsiteX81" fmla="*/ 0 w 15179519"/>
                      <a:gd name="connsiteY81" fmla="*/ 3222319 h 6713165"/>
                      <a:gd name="connsiteX82" fmla="*/ 0 w 15179519"/>
                      <a:gd name="connsiteY82" fmla="*/ 2528625 h 6713165"/>
                      <a:gd name="connsiteX83" fmla="*/ 0 w 15179519"/>
                      <a:gd name="connsiteY83" fmla="*/ 1834932 h 6713165"/>
                      <a:gd name="connsiteX84" fmla="*/ 0 w 15179519"/>
                      <a:gd name="connsiteY84" fmla="*/ 1342633 h 6713165"/>
                      <a:gd name="connsiteX85" fmla="*/ 0 w 15179519"/>
                      <a:gd name="connsiteY85" fmla="*/ 850334 h 6713165"/>
                      <a:gd name="connsiteX86" fmla="*/ 0 w 15179519"/>
                      <a:gd name="connsiteY86" fmla="*/ 0 h 6713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</a:cxnLst>
                    <a:rect l="l" t="t" r="r" b="b"/>
                    <a:pathLst>
                      <a:path w="15179519" h="6713165" extrusionOk="0">
                        <a:moveTo>
                          <a:pt x="0" y="0"/>
                        </a:moveTo>
                        <a:cubicBezTo>
                          <a:pt x="56844" y="-2857"/>
                          <a:pt x="76299" y="1415"/>
                          <a:pt x="128442" y="0"/>
                        </a:cubicBezTo>
                        <a:cubicBezTo>
                          <a:pt x="180585" y="-1415"/>
                          <a:pt x="331134" y="17738"/>
                          <a:pt x="408679" y="0"/>
                        </a:cubicBezTo>
                        <a:cubicBezTo>
                          <a:pt x="486224" y="-17738"/>
                          <a:pt x="960144" y="56999"/>
                          <a:pt x="1144302" y="0"/>
                        </a:cubicBezTo>
                        <a:cubicBezTo>
                          <a:pt x="1328460" y="-56999"/>
                          <a:pt x="1209126" y="180"/>
                          <a:pt x="1272744" y="0"/>
                        </a:cubicBezTo>
                        <a:cubicBezTo>
                          <a:pt x="1336362" y="-180"/>
                          <a:pt x="1535862" y="46521"/>
                          <a:pt x="1704777" y="0"/>
                        </a:cubicBezTo>
                        <a:cubicBezTo>
                          <a:pt x="1873692" y="-46521"/>
                          <a:pt x="1771101" y="13194"/>
                          <a:pt x="1833219" y="0"/>
                        </a:cubicBezTo>
                        <a:cubicBezTo>
                          <a:pt x="1895337" y="-13194"/>
                          <a:pt x="2099059" y="38788"/>
                          <a:pt x="2265251" y="0"/>
                        </a:cubicBezTo>
                        <a:cubicBezTo>
                          <a:pt x="2431443" y="-38788"/>
                          <a:pt x="2807269" y="47850"/>
                          <a:pt x="3000874" y="0"/>
                        </a:cubicBezTo>
                        <a:cubicBezTo>
                          <a:pt x="3194479" y="-47850"/>
                          <a:pt x="3516930" y="33749"/>
                          <a:pt x="3888292" y="0"/>
                        </a:cubicBezTo>
                        <a:cubicBezTo>
                          <a:pt x="4259654" y="-33749"/>
                          <a:pt x="4395961" y="76"/>
                          <a:pt x="4775710" y="0"/>
                        </a:cubicBezTo>
                        <a:cubicBezTo>
                          <a:pt x="5155459" y="-76"/>
                          <a:pt x="5032225" y="47484"/>
                          <a:pt x="5207743" y="0"/>
                        </a:cubicBezTo>
                        <a:cubicBezTo>
                          <a:pt x="5383261" y="-47484"/>
                          <a:pt x="5668726" y="77740"/>
                          <a:pt x="5943366" y="0"/>
                        </a:cubicBezTo>
                        <a:cubicBezTo>
                          <a:pt x="6218006" y="-77740"/>
                          <a:pt x="6317073" y="10418"/>
                          <a:pt x="6527193" y="0"/>
                        </a:cubicBezTo>
                        <a:cubicBezTo>
                          <a:pt x="6737313" y="-10418"/>
                          <a:pt x="6600083" y="3860"/>
                          <a:pt x="6655635" y="0"/>
                        </a:cubicBezTo>
                        <a:cubicBezTo>
                          <a:pt x="6711187" y="-3860"/>
                          <a:pt x="7092603" y="5196"/>
                          <a:pt x="7239463" y="0"/>
                        </a:cubicBezTo>
                        <a:cubicBezTo>
                          <a:pt x="7386323" y="-5196"/>
                          <a:pt x="7746461" y="13937"/>
                          <a:pt x="8126881" y="0"/>
                        </a:cubicBezTo>
                        <a:cubicBezTo>
                          <a:pt x="8507301" y="-13937"/>
                          <a:pt x="8330041" y="10637"/>
                          <a:pt x="8407118" y="0"/>
                        </a:cubicBezTo>
                        <a:cubicBezTo>
                          <a:pt x="8484195" y="-10637"/>
                          <a:pt x="8703498" y="56544"/>
                          <a:pt x="8990946" y="0"/>
                        </a:cubicBezTo>
                        <a:cubicBezTo>
                          <a:pt x="9278394" y="-56544"/>
                          <a:pt x="9063589" y="6941"/>
                          <a:pt x="9119388" y="0"/>
                        </a:cubicBezTo>
                        <a:cubicBezTo>
                          <a:pt x="9175187" y="-6941"/>
                          <a:pt x="9531867" y="41362"/>
                          <a:pt x="9855011" y="0"/>
                        </a:cubicBezTo>
                        <a:cubicBezTo>
                          <a:pt x="10178155" y="-41362"/>
                          <a:pt x="9919900" y="7461"/>
                          <a:pt x="9983453" y="0"/>
                        </a:cubicBezTo>
                        <a:cubicBezTo>
                          <a:pt x="10047006" y="-7461"/>
                          <a:pt x="10077685" y="14126"/>
                          <a:pt x="10111895" y="0"/>
                        </a:cubicBezTo>
                        <a:cubicBezTo>
                          <a:pt x="10146105" y="-14126"/>
                          <a:pt x="10818854" y="8526"/>
                          <a:pt x="10999313" y="0"/>
                        </a:cubicBezTo>
                        <a:cubicBezTo>
                          <a:pt x="11179772" y="-8526"/>
                          <a:pt x="11247278" y="41506"/>
                          <a:pt x="11431345" y="0"/>
                        </a:cubicBezTo>
                        <a:cubicBezTo>
                          <a:pt x="11615412" y="-41506"/>
                          <a:pt x="11775967" y="42391"/>
                          <a:pt x="12015173" y="0"/>
                        </a:cubicBezTo>
                        <a:cubicBezTo>
                          <a:pt x="12254379" y="-42391"/>
                          <a:pt x="12108921" y="13411"/>
                          <a:pt x="12143615" y="0"/>
                        </a:cubicBezTo>
                        <a:cubicBezTo>
                          <a:pt x="12178309" y="-13411"/>
                          <a:pt x="12593941" y="45826"/>
                          <a:pt x="12879238" y="0"/>
                        </a:cubicBezTo>
                        <a:cubicBezTo>
                          <a:pt x="13164535" y="-45826"/>
                          <a:pt x="13405649" y="52177"/>
                          <a:pt x="13614861" y="0"/>
                        </a:cubicBezTo>
                        <a:cubicBezTo>
                          <a:pt x="13824073" y="-52177"/>
                          <a:pt x="14023674" y="73550"/>
                          <a:pt x="14350484" y="0"/>
                        </a:cubicBezTo>
                        <a:cubicBezTo>
                          <a:pt x="14677294" y="-73550"/>
                          <a:pt x="14923925" y="90687"/>
                          <a:pt x="15179519" y="0"/>
                        </a:cubicBezTo>
                        <a:cubicBezTo>
                          <a:pt x="15204696" y="108034"/>
                          <a:pt x="15178343" y="220342"/>
                          <a:pt x="15179519" y="358035"/>
                        </a:cubicBezTo>
                        <a:cubicBezTo>
                          <a:pt x="15180695" y="495728"/>
                          <a:pt x="15122691" y="721357"/>
                          <a:pt x="15179519" y="917466"/>
                        </a:cubicBezTo>
                        <a:cubicBezTo>
                          <a:pt x="15236347" y="1113575"/>
                          <a:pt x="15124103" y="1340740"/>
                          <a:pt x="15179519" y="1611160"/>
                        </a:cubicBezTo>
                        <a:cubicBezTo>
                          <a:pt x="15234935" y="1881580"/>
                          <a:pt x="15141326" y="1989203"/>
                          <a:pt x="15179519" y="2103458"/>
                        </a:cubicBezTo>
                        <a:cubicBezTo>
                          <a:pt x="15217712" y="2217713"/>
                          <a:pt x="15161430" y="2505597"/>
                          <a:pt x="15179519" y="2662889"/>
                        </a:cubicBezTo>
                        <a:cubicBezTo>
                          <a:pt x="15197608" y="2820181"/>
                          <a:pt x="15147021" y="2941230"/>
                          <a:pt x="15179519" y="3088056"/>
                        </a:cubicBezTo>
                        <a:cubicBezTo>
                          <a:pt x="15212017" y="3234882"/>
                          <a:pt x="15149011" y="3524054"/>
                          <a:pt x="15179519" y="3714618"/>
                        </a:cubicBezTo>
                        <a:cubicBezTo>
                          <a:pt x="15210027" y="3905182"/>
                          <a:pt x="15116749" y="4094050"/>
                          <a:pt x="15179519" y="4408312"/>
                        </a:cubicBezTo>
                        <a:cubicBezTo>
                          <a:pt x="15242289" y="4722574"/>
                          <a:pt x="15158048" y="4694840"/>
                          <a:pt x="15179519" y="4967742"/>
                        </a:cubicBezTo>
                        <a:cubicBezTo>
                          <a:pt x="15200990" y="5240644"/>
                          <a:pt x="15164121" y="5353783"/>
                          <a:pt x="15179519" y="5594304"/>
                        </a:cubicBezTo>
                        <a:cubicBezTo>
                          <a:pt x="15194917" y="5834825"/>
                          <a:pt x="15148645" y="5892495"/>
                          <a:pt x="15179519" y="6153735"/>
                        </a:cubicBezTo>
                        <a:cubicBezTo>
                          <a:pt x="15210393" y="6414975"/>
                          <a:pt x="15144072" y="6525500"/>
                          <a:pt x="15179519" y="6713165"/>
                        </a:cubicBezTo>
                        <a:cubicBezTo>
                          <a:pt x="15146754" y="6720657"/>
                          <a:pt x="15094417" y="6709225"/>
                          <a:pt x="15051077" y="6713165"/>
                        </a:cubicBezTo>
                        <a:cubicBezTo>
                          <a:pt x="15007737" y="6717105"/>
                          <a:pt x="14572941" y="6682515"/>
                          <a:pt x="14315454" y="6713165"/>
                        </a:cubicBezTo>
                        <a:cubicBezTo>
                          <a:pt x="14057967" y="6743815"/>
                          <a:pt x="14042721" y="6701314"/>
                          <a:pt x="13883422" y="6713165"/>
                        </a:cubicBezTo>
                        <a:cubicBezTo>
                          <a:pt x="13724123" y="6725016"/>
                          <a:pt x="13540476" y="6697111"/>
                          <a:pt x="13299594" y="6713165"/>
                        </a:cubicBezTo>
                        <a:cubicBezTo>
                          <a:pt x="13058712" y="6729219"/>
                          <a:pt x="12648630" y="6660353"/>
                          <a:pt x="12412176" y="6713165"/>
                        </a:cubicBezTo>
                        <a:cubicBezTo>
                          <a:pt x="12175722" y="6765977"/>
                          <a:pt x="12223344" y="6702628"/>
                          <a:pt x="12131939" y="6713165"/>
                        </a:cubicBezTo>
                        <a:cubicBezTo>
                          <a:pt x="12040534" y="6723702"/>
                          <a:pt x="11962668" y="6704148"/>
                          <a:pt x="11851701" y="6713165"/>
                        </a:cubicBezTo>
                        <a:cubicBezTo>
                          <a:pt x="11740734" y="6722182"/>
                          <a:pt x="11646352" y="6695793"/>
                          <a:pt x="11571464" y="6713165"/>
                        </a:cubicBezTo>
                        <a:cubicBezTo>
                          <a:pt x="11496576" y="6730537"/>
                          <a:pt x="11112387" y="6702450"/>
                          <a:pt x="10987636" y="6713165"/>
                        </a:cubicBezTo>
                        <a:cubicBezTo>
                          <a:pt x="10862885" y="6723880"/>
                          <a:pt x="10803837" y="6694643"/>
                          <a:pt x="10707399" y="6713165"/>
                        </a:cubicBezTo>
                        <a:cubicBezTo>
                          <a:pt x="10610961" y="6731687"/>
                          <a:pt x="10129314" y="6650007"/>
                          <a:pt x="9971776" y="6713165"/>
                        </a:cubicBezTo>
                        <a:cubicBezTo>
                          <a:pt x="9814238" y="6776323"/>
                          <a:pt x="9522959" y="6662708"/>
                          <a:pt x="9387949" y="6713165"/>
                        </a:cubicBezTo>
                        <a:cubicBezTo>
                          <a:pt x="9252939" y="6763622"/>
                          <a:pt x="8949664" y="6661263"/>
                          <a:pt x="8804121" y="6713165"/>
                        </a:cubicBezTo>
                        <a:cubicBezTo>
                          <a:pt x="8658578" y="6765067"/>
                          <a:pt x="8715081" y="6698906"/>
                          <a:pt x="8675679" y="6713165"/>
                        </a:cubicBezTo>
                        <a:cubicBezTo>
                          <a:pt x="8636277" y="6727424"/>
                          <a:pt x="8489205" y="6699754"/>
                          <a:pt x="8395442" y="6713165"/>
                        </a:cubicBezTo>
                        <a:cubicBezTo>
                          <a:pt x="8301679" y="6726576"/>
                          <a:pt x="8245064" y="6686609"/>
                          <a:pt x="8115204" y="6713165"/>
                        </a:cubicBezTo>
                        <a:cubicBezTo>
                          <a:pt x="7985344" y="6739721"/>
                          <a:pt x="7485384" y="6619469"/>
                          <a:pt x="7227786" y="6713165"/>
                        </a:cubicBezTo>
                        <a:cubicBezTo>
                          <a:pt x="6970188" y="6806861"/>
                          <a:pt x="6792087" y="6651612"/>
                          <a:pt x="6643959" y="6713165"/>
                        </a:cubicBezTo>
                        <a:cubicBezTo>
                          <a:pt x="6495831" y="6774718"/>
                          <a:pt x="6414486" y="6679101"/>
                          <a:pt x="6211926" y="6713165"/>
                        </a:cubicBezTo>
                        <a:cubicBezTo>
                          <a:pt x="6009366" y="6747229"/>
                          <a:pt x="5731080" y="6682497"/>
                          <a:pt x="5324508" y="6713165"/>
                        </a:cubicBezTo>
                        <a:cubicBezTo>
                          <a:pt x="4917936" y="6743833"/>
                          <a:pt x="5104859" y="6703561"/>
                          <a:pt x="4892476" y="6713165"/>
                        </a:cubicBezTo>
                        <a:cubicBezTo>
                          <a:pt x="4680093" y="6722769"/>
                          <a:pt x="4557294" y="6677641"/>
                          <a:pt x="4460443" y="6713165"/>
                        </a:cubicBezTo>
                        <a:cubicBezTo>
                          <a:pt x="4363592" y="6748689"/>
                          <a:pt x="4291928" y="6681607"/>
                          <a:pt x="4180206" y="6713165"/>
                        </a:cubicBezTo>
                        <a:cubicBezTo>
                          <a:pt x="4068484" y="6744723"/>
                          <a:pt x="3931574" y="6679128"/>
                          <a:pt x="3748174" y="6713165"/>
                        </a:cubicBezTo>
                        <a:cubicBezTo>
                          <a:pt x="3564774" y="6747202"/>
                          <a:pt x="3220387" y="6609871"/>
                          <a:pt x="2860756" y="6713165"/>
                        </a:cubicBezTo>
                        <a:cubicBezTo>
                          <a:pt x="2501125" y="6816459"/>
                          <a:pt x="2796263" y="6697904"/>
                          <a:pt x="2732313" y="6713165"/>
                        </a:cubicBezTo>
                        <a:cubicBezTo>
                          <a:pt x="2668363" y="6728426"/>
                          <a:pt x="2653451" y="6705817"/>
                          <a:pt x="2603871" y="6713165"/>
                        </a:cubicBezTo>
                        <a:cubicBezTo>
                          <a:pt x="2554291" y="6720513"/>
                          <a:pt x="2080552" y="6704748"/>
                          <a:pt x="1868248" y="6713165"/>
                        </a:cubicBezTo>
                        <a:cubicBezTo>
                          <a:pt x="1655944" y="6721582"/>
                          <a:pt x="1522959" y="6689868"/>
                          <a:pt x="1436216" y="6713165"/>
                        </a:cubicBezTo>
                        <a:cubicBezTo>
                          <a:pt x="1349473" y="6736462"/>
                          <a:pt x="1359068" y="6699680"/>
                          <a:pt x="1307774" y="6713165"/>
                        </a:cubicBezTo>
                        <a:cubicBezTo>
                          <a:pt x="1256480" y="6726650"/>
                          <a:pt x="1124303" y="6695576"/>
                          <a:pt x="1027537" y="6713165"/>
                        </a:cubicBezTo>
                        <a:cubicBezTo>
                          <a:pt x="930771" y="6730754"/>
                          <a:pt x="837521" y="6705097"/>
                          <a:pt x="747299" y="6713165"/>
                        </a:cubicBezTo>
                        <a:cubicBezTo>
                          <a:pt x="657077" y="6721233"/>
                          <a:pt x="168763" y="6679223"/>
                          <a:pt x="0" y="6713165"/>
                        </a:cubicBezTo>
                        <a:cubicBezTo>
                          <a:pt x="-74916" y="6463388"/>
                          <a:pt x="22356" y="6349012"/>
                          <a:pt x="0" y="6019471"/>
                        </a:cubicBezTo>
                        <a:cubicBezTo>
                          <a:pt x="-22356" y="5689930"/>
                          <a:pt x="54348" y="5663250"/>
                          <a:pt x="0" y="5392909"/>
                        </a:cubicBezTo>
                        <a:cubicBezTo>
                          <a:pt x="-54348" y="5122568"/>
                          <a:pt x="6919" y="5072647"/>
                          <a:pt x="0" y="4900610"/>
                        </a:cubicBezTo>
                        <a:cubicBezTo>
                          <a:pt x="-6919" y="4728573"/>
                          <a:pt x="28432" y="4473256"/>
                          <a:pt x="0" y="4341180"/>
                        </a:cubicBezTo>
                        <a:cubicBezTo>
                          <a:pt x="-28432" y="4209104"/>
                          <a:pt x="55343" y="3948879"/>
                          <a:pt x="0" y="3848881"/>
                        </a:cubicBezTo>
                        <a:cubicBezTo>
                          <a:pt x="-55343" y="3748883"/>
                          <a:pt x="58817" y="3383221"/>
                          <a:pt x="0" y="3222319"/>
                        </a:cubicBezTo>
                        <a:cubicBezTo>
                          <a:pt x="-58817" y="3061417"/>
                          <a:pt x="73160" y="2843131"/>
                          <a:pt x="0" y="2528625"/>
                        </a:cubicBezTo>
                        <a:cubicBezTo>
                          <a:pt x="-73160" y="2214119"/>
                          <a:pt x="16284" y="2029564"/>
                          <a:pt x="0" y="1834932"/>
                        </a:cubicBezTo>
                        <a:cubicBezTo>
                          <a:pt x="-16284" y="1640300"/>
                          <a:pt x="9211" y="1572191"/>
                          <a:pt x="0" y="1342633"/>
                        </a:cubicBezTo>
                        <a:cubicBezTo>
                          <a:pt x="-9211" y="1113075"/>
                          <a:pt x="57203" y="1037614"/>
                          <a:pt x="0" y="850334"/>
                        </a:cubicBezTo>
                        <a:cubicBezTo>
                          <a:pt x="-57203" y="663054"/>
                          <a:pt x="34741" y="17478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48D2F9DE-16E8-580E-055B-098789F11456}"/>
              </a:ext>
            </a:extLst>
          </p:cNvPr>
          <p:cNvSpPr txBox="1"/>
          <p:nvPr/>
        </p:nvSpPr>
        <p:spPr>
          <a:xfrm>
            <a:off x="6959631" y="672640"/>
            <a:ext cx="3739802" cy="59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6000" spc="-112" dirty="0">
                <a:solidFill>
                  <a:schemeClr val="tx2"/>
                </a:solidFill>
                <a:latin typeface="☞GILROY-MEDIUM" panose="00000600000000000000" charset="0"/>
              </a:rPr>
              <a:t>9 “blocks” 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EC75BE9B-A65F-362B-A503-36D7B429F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E104492B-DB5A-0878-C30C-41CA02475785}"/>
              </a:ext>
            </a:extLst>
          </p:cNvPr>
          <p:cNvSpPr/>
          <p:nvPr/>
        </p:nvSpPr>
        <p:spPr>
          <a:xfrm>
            <a:off x="5621950" y="281533"/>
            <a:ext cx="15971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000" spc="-112" dirty="0" err="1">
                <a:solidFill>
                  <a:schemeClr val="tx2"/>
                </a:solidFill>
                <a:latin typeface="☞GILROY-MEDIUM" panose="00000600000000000000" charset="0"/>
              </a:rPr>
              <a:t>The</a:t>
            </a:r>
            <a:r>
              <a:rPr lang="pt-PT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4CD65B2-3E39-CA53-9010-E951231BB7AF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8188316-C497-1DB1-864F-D4DDDBE2F440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8E04F2D9-FE92-7B39-9F5E-9EB4DB83665F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F083433A-C526-7A04-4197-2784EF90ED8B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FDACDC86-6A99-21BC-F2F8-CA69751A9F60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988DB5BB-6E5C-3E79-7F88-1708CF76B914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FC5B8C1B-44E3-C7C7-4177-3C9C686DF629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B34E74F8-84FF-BE03-838E-294E8834ADB1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CFB62DB5-DFB2-34A3-109F-B47F5977A6FC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CB9CC06C-3FFF-F1E6-A656-6C713AF8833D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C7891100-B4D5-DDB5-1109-EE87FDC3AD15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CC51B978-0365-8FD8-BB42-7B452317D3A2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7A97B56A-D0C8-A20C-0FD8-6E1FE3E9A9AC}"/>
              </a:ext>
            </a:extLst>
          </p:cNvPr>
          <p:cNvSpPr/>
          <p:nvPr/>
        </p:nvSpPr>
        <p:spPr>
          <a:xfrm>
            <a:off x="1699710" y="8047457"/>
            <a:ext cx="74442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</a:t>
            </a:r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Structure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7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11" name="TextBox 2">
            <a:extLst>
              <a:ext uri="{FF2B5EF4-FFF2-40B4-BE49-F238E27FC236}">
                <a16:creationId xmlns:a16="http://schemas.microsoft.com/office/drawing/2014/main" id="{B0B5A135-3B63-B6C2-73F5-700B244788DE}"/>
              </a:ext>
            </a:extLst>
          </p:cNvPr>
          <p:cNvSpPr txBox="1"/>
          <p:nvPr/>
        </p:nvSpPr>
        <p:spPr>
          <a:xfrm>
            <a:off x="685800" y="1207032"/>
            <a:ext cx="15652143" cy="55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44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44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4400" b="1" spc="-112" dirty="0">
              <a:solidFill>
                <a:schemeClr val="accent2">
                  <a:lumMod val="20000"/>
                  <a:lumOff val="80000"/>
                </a:schemeClr>
              </a:solidFill>
              <a:latin typeface="Archia Bold" panose="02000503000000020004" pitchFamily="2" charset="77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1922734" y="2420742"/>
            <a:ext cx="15179519" cy="671316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custGeom>
                    <a:avLst/>
                    <a:gdLst>
                      <a:gd name="connsiteX0" fmla="*/ 0 w 15179519"/>
                      <a:gd name="connsiteY0" fmla="*/ 0 h 6713165"/>
                      <a:gd name="connsiteX1" fmla="*/ 280237 w 15179519"/>
                      <a:gd name="connsiteY1" fmla="*/ 0 h 6713165"/>
                      <a:gd name="connsiteX2" fmla="*/ 560475 w 15179519"/>
                      <a:gd name="connsiteY2" fmla="*/ 0 h 6713165"/>
                      <a:gd name="connsiteX3" fmla="*/ 1447893 w 15179519"/>
                      <a:gd name="connsiteY3" fmla="*/ 0 h 6713165"/>
                      <a:gd name="connsiteX4" fmla="*/ 2335311 w 15179519"/>
                      <a:gd name="connsiteY4" fmla="*/ 0 h 6713165"/>
                      <a:gd name="connsiteX5" fmla="*/ 2463753 w 15179519"/>
                      <a:gd name="connsiteY5" fmla="*/ 0 h 6713165"/>
                      <a:gd name="connsiteX6" fmla="*/ 2743990 w 15179519"/>
                      <a:gd name="connsiteY6" fmla="*/ 0 h 6713165"/>
                      <a:gd name="connsiteX7" fmla="*/ 2872432 w 15179519"/>
                      <a:gd name="connsiteY7" fmla="*/ 0 h 6713165"/>
                      <a:gd name="connsiteX8" fmla="*/ 3304465 w 15179519"/>
                      <a:gd name="connsiteY8" fmla="*/ 0 h 6713165"/>
                      <a:gd name="connsiteX9" fmla="*/ 4040087 w 15179519"/>
                      <a:gd name="connsiteY9" fmla="*/ 0 h 6713165"/>
                      <a:gd name="connsiteX10" fmla="*/ 4168529 w 15179519"/>
                      <a:gd name="connsiteY10" fmla="*/ 0 h 6713165"/>
                      <a:gd name="connsiteX11" fmla="*/ 4904152 w 15179519"/>
                      <a:gd name="connsiteY11" fmla="*/ 0 h 6713165"/>
                      <a:gd name="connsiteX12" fmla="*/ 5184390 w 15179519"/>
                      <a:gd name="connsiteY12" fmla="*/ 0 h 6713165"/>
                      <a:gd name="connsiteX13" fmla="*/ 5616422 w 15179519"/>
                      <a:gd name="connsiteY13" fmla="*/ 0 h 6713165"/>
                      <a:gd name="connsiteX14" fmla="*/ 6200250 w 15179519"/>
                      <a:gd name="connsiteY14" fmla="*/ 0 h 6713165"/>
                      <a:gd name="connsiteX15" fmla="*/ 6328692 w 15179519"/>
                      <a:gd name="connsiteY15" fmla="*/ 0 h 6713165"/>
                      <a:gd name="connsiteX16" fmla="*/ 6457134 w 15179519"/>
                      <a:gd name="connsiteY16" fmla="*/ 0 h 6713165"/>
                      <a:gd name="connsiteX17" fmla="*/ 6585576 w 15179519"/>
                      <a:gd name="connsiteY17" fmla="*/ 0 h 6713165"/>
                      <a:gd name="connsiteX18" fmla="*/ 7321199 w 15179519"/>
                      <a:gd name="connsiteY18" fmla="*/ 0 h 6713165"/>
                      <a:gd name="connsiteX19" fmla="*/ 8056822 w 15179519"/>
                      <a:gd name="connsiteY19" fmla="*/ 0 h 6713165"/>
                      <a:gd name="connsiteX20" fmla="*/ 8944240 w 15179519"/>
                      <a:gd name="connsiteY20" fmla="*/ 0 h 6713165"/>
                      <a:gd name="connsiteX21" fmla="*/ 9679863 w 15179519"/>
                      <a:gd name="connsiteY21" fmla="*/ 0 h 6713165"/>
                      <a:gd name="connsiteX22" fmla="*/ 10111895 w 15179519"/>
                      <a:gd name="connsiteY22" fmla="*/ 0 h 6713165"/>
                      <a:gd name="connsiteX23" fmla="*/ 10240337 w 15179519"/>
                      <a:gd name="connsiteY23" fmla="*/ 0 h 6713165"/>
                      <a:gd name="connsiteX24" fmla="*/ 10672370 w 15179519"/>
                      <a:gd name="connsiteY24" fmla="*/ 0 h 6713165"/>
                      <a:gd name="connsiteX25" fmla="*/ 11104402 w 15179519"/>
                      <a:gd name="connsiteY25" fmla="*/ 0 h 6713165"/>
                      <a:gd name="connsiteX26" fmla="*/ 11232844 w 15179519"/>
                      <a:gd name="connsiteY26" fmla="*/ 0 h 6713165"/>
                      <a:gd name="connsiteX27" fmla="*/ 11513081 w 15179519"/>
                      <a:gd name="connsiteY27" fmla="*/ 0 h 6713165"/>
                      <a:gd name="connsiteX28" fmla="*/ 11945114 w 15179519"/>
                      <a:gd name="connsiteY28" fmla="*/ 0 h 6713165"/>
                      <a:gd name="connsiteX29" fmla="*/ 12680737 w 15179519"/>
                      <a:gd name="connsiteY29" fmla="*/ 0 h 6713165"/>
                      <a:gd name="connsiteX30" fmla="*/ 13416359 w 15179519"/>
                      <a:gd name="connsiteY30" fmla="*/ 0 h 6713165"/>
                      <a:gd name="connsiteX31" fmla="*/ 14151982 w 15179519"/>
                      <a:gd name="connsiteY31" fmla="*/ 0 h 6713165"/>
                      <a:gd name="connsiteX32" fmla="*/ 15179519 w 15179519"/>
                      <a:gd name="connsiteY32" fmla="*/ 0 h 6713165"/>
                      <a:gd name="connsiteX33" fmla="*/ 15179519 w 15179519"/>
                      <a:gd name="connsiteY33" fmla="*/ 358035 h 6713165"/>
                      <a:gd name="connsiteX34" fmla="*/ 15179519 w 15179519"/>
                      <a:gd name="connsiteY34" fmla="*/ 850334 h 6713165"/>
                      <a:gd name="connsiteX35" fmla="*/ 15179519 w 15179519"/>
                      <a:gd name="connsiteY35" fmla="*/ 1476896 h 6713165"/>
                      <a:gd name="connsiteX36" fmla="*/ 15179519 w 15179519"/>
                      <a:gd name="connsiteY36" fmla="*/ 2170590 h 6713165"/>
                      <a:gd name="connsiteX37" fmla="*/ 15179519 w 15179519"/>
                      <a:gd name="connsiteY37" fmla="*/ 2528625 h 6713165"/>
                      <a:gd name="connsiteX38" fmla="*/ 15179519 w 15179519"/>
                      <a:gd name="connsiteY38" fmla="*/ 3222319 h 6713165"/>
                      <a:gd name="connsiteX39" fmla="*/ 15179519 w 15179519"/>
                      <a:gd name="connsiteY39" fmla="*/ 3781750 h 6713165"/>
                      <a:gd name="connsiteX40" fmla="*/ 15179519 w 15179519"/>
                      <a:gd name="connsiteY40" fmla="*/ 4341180 h 6713165"/>
                      <a:gd name="connsiteX41" fmla="*/ 15179519 w 15179519"/>
                      <a:gd name="connsiteY41" fmla="*/ 4900610 h 6713165"/>
                      <a:gd name="connsiteX42" fmla="*/ 15179519 w 15179519"/>
                      <a:gd name="connsiteY42" fmla="*/ 5594304 h 6713165"/>
                      <a:gd name="connsiteX43" fmla="*/ 15179519 w 15179519"/>
                      <a:gd name="connsiteY43" fmla="*/ 5952340 h 6713165"/>
                      <a:gd name="connsiteX44" fmla="*/ 15179519 w 15179519"/>
                      <a:gd name="connsiteY44" fmla="*/ 6713165 h 6713165"/>
                      <a:gd name="connsiteX45" fmla="*/ 14899282 w 15179519"/>
                      <a:gd name="connsiteY45" fmla="*/ 6713165 h 6713165"/>
                      <a:gd name="connsiteX46" fmla="*/ 14315454 w 15179519"/>
                      <a:gd name="connsiteY46" fmla="*/ 6713165 h 6713165"/>
                      <a:gd name="connsiteX47" fmla="*/ 14035217 w 15179519"/>
                      <a:gd name="connsiteY47" fmla="*/ 6713165 h 6713165"/>
                      <a:gd name="connsiteX48" fmla="*/ 13299594 w 15179519"/>
                      <a:gd name="connsiteY48" fmla="*/ 6713165 h 6713165"/>
                      <a:gd name="connsiteX49" fmla="*/ 13019357 w 15179519"/>
                      <a:gd name="connsiteY49" fmla="*/ 6713165 h 6713165"/>
                      <a:gd name="connsiteX50" fmla="*/ 12587324 w 15179519"/>
                      <a:gd name="connsiteY50" fmla="*/ 6713165 h 6713165"/>
                      <a:gd name="connsiteX51" fmla="*/ 11851701 w 15179519"/>
                      <a:gd name="connsiteY51" fmla="*/ 6713165 h 6713165"/>
                      <a:gd name="connsiteX52" fmla="*/ 11723259 w 15179519"/>
                      <a:gd name="connsiteY52" fmla="*/ 6713165 h 6713165"/>
                      <a:gd name="connsiteX53" fmla="*/ 11139432 w 15179519"/>
                      <a:gd name="connsiteY53" fmla="*/ 6713165 h 6713165"/>
                      <a:gd name="connsiteX54" fmla="*/ 10859194 w 15179519"/>
                      <a:gd name="connsiteY54" fmla="*/ 6713165 h 6713165"/>
                      <a:gd name="connsiteX55" fmla="*/ 10123572 w 15179519"/>
                      <a:gd name="connsiteY55" fmla="*/ 6713165 h 6713165"/>
                      <a:gd name="connsiteX56" fmla="*/ 9843334 w 15179519"/>
                      <a:gd name="connsiteY56" fmla="*/ 6713165 h 6713165"/>
                      <a:gd name="connsiteX57" fmla="*/ 8955916 w 15179519"/>
                      <a:gd name="connsiteY57" fmla="*/ 6713165 h 6713165"/>
                      <a:gd name="connsiteX58" fmla="*/ 8068498 w 15179519"/>
                      <a:gd name="connsiteY58" fmla="*/ 6713165 h 6713165"/>
                      <a:gd name="connsiteX59" fmla="*/ 7940056 w 15179519"/>
                      <a:gd name="connsiteY59" fmla="*/ 6713165 h 6713165"/>
                      <a:gd name="connsiteX60" fmla="*/ 7052638 w 15179519"/>
                      <a:gd name="connsiteY60" fmla="*/ 6713165 h 6713165"/>
                      <a:gd name="connsiteX61" fmla="*/ 6620606 w 15179519"/>
                      <a:gd name="connsiteY61" fmla="*/ 6713165 h 6713165"/>
                      <a:gd name="connsiteX62" fmla="*/ 6188573 w 15179519"/>
                      <a:gd name="connsiteY62" fmla="*/ 6713165 h 6713165"/>
                      <a:gd name="connsiteX63" fmla="*/ 5301155 w 15179519"/>
                      <a:gd name="connsiteY63" fmla="*/ 6713165 h 6713165"/>
                      <a:gd name="connsiteX64" fmla="*/ 5020918 w 15179519"/>
                      <a:gd name="connsiteY64" fmla="*/ 6713165 h 6713165"/>
                      <a:gd name="connsiteX65" fmla="*/ 4892476 w 15179519"/>
                      <a:gd name="connsiteY65" fmla="*/ 6713165 h 6713165"/>
                      <a:gd name="connsiteX66" fmla="*/ 4308648 w 15179519"/>
                      <a:gd name="connsiteY66" fmla="*/ 6713165 h 6713165"/>
                      <a:gd name="connsiteX67" fmla="*/ 4028411 w 15179519"/>
                      <a:gd name="connsiteY67" fmla="*/ 6713165 h 6713165"/>
                      <a:gd name="connsiteX68" fmla="*/ 3596378 w 15179519"/>
                      <a:gd name="connsiteY68" fmla="*/ 6713165 h 6713165"/>
                      <a:gd name="connsiteX69" fmla="*/ 3012551 w 15179519"/>
                      <a:gd name="connsiteY69" fmla="*/ 6713165 h 6713165"/>
                      <a:gd name="connsiteX70" fmla="*/ 2732313 w 15179519"/>
                      <a:gd name="connsiteY70" fmla="*/ 6713165 h 6713165"/>
                      <a:gd name="connsiteX71" fmla="*/ 1844895 w 15179519"/>
                      <a:gd name="connsiteY71" fmla="*/ 6713165 h 6713165"/>
                      <a:gd name="connsiteX72" fmla="*/ 1261068 w 15179519"/>
                      <a:gd name="connsiteY72" fmla="*/ 6713165 h 6713165"/>
                      <a:gd name="connsiteX73" fmla="*/ 829035 w 15179519"/>
                      <a:gd name="connsiteY73" fmla="*/ 6713165 h 6713165"/>
                      <a:gd name="connsiteX74" fmla="*/ 548798 w 15179519"/>
                      <a:gd name="connsiteY74" fmla="*/ 6713165 h 6713165"/>
                      <a:gd name="connsiteX75" fmla="*/ 0 w 15179519"/>
                      <a:gd name="connsiteY75" fmla="*/ 6713165 h 6713165"/>
                      <a:gd name="connsiteX76" fmla="*/ 0 w 15179519"/>
                      <a:gd name="connsiteY76" fmla="*/ 6220866 h 6713165"/>
                      <a:gd name="connsiteX77" fmla="*/ 0 w 15179519"/>
                      <a:gd name="connsiteY77" fmla="*/ 5862831 h 6713165"/>
                      <a:gd name="connsiteX78" fmla="*/ 0 w 15179519"/>
                      <a:gd name="connsiteY78" fmla="*/ 5504795 h 6713165"/>
                      <a:gd name="connsiteX79" fmla="*/ 0 w 15179519"/>
                      <a:gd name="connsiteY79" fmla="*/ 4811102 h 6713165"/>
                      <a:gd name="connsiteX80" fmla="*/ 0 w 15179519"/>
                      <a:gd name="connsiteY80" fmla="*/ 4251671 h 6713165"/>
                      <a:gd name="connsiteX81" fmla="*/ 0 w 15179519"/>
                      <a:gd name="connsiteY81" fmla="*/ 3893636 h 6713165"/>
                      <a:gd name="connsiteX82" fmla="*/ 0 w 15179519"/>
                      <a:gd name="connsiteY82" fmla="*/ 3535600 h 6713165"/>
                      <a:gd name="connsiteX83" fmla="*/ 0 w 15179519"/>
                      <a:gd name="connsiteY83" fmla="*/ 3110433 h 6713165"/>
                      <a:gd name="connsiteX84" fmla="*/ 0 w 15179519"/>
                      <a:gd name="connsiteY84" fmla="*/ 2416739 h 6713165"/>
                      <a:gd name="connsiteX85" fmla="*/ 0 w 15179519"/>
                      <a:gd name="connsiteY85" fmla="*/ 1924441 h 6713165"/>
                      <a:gd name="connsiteX86" fmla="*/ 0 w 15179519"/>
                      <a:gd name="connsiteY86" fmla="*/ 1499274 h 6713165"/>
                      <a:gd name="connsiteX87" fmla="*/ 0 w 15179519"/>
                      <a:gd name="connsiteY87" fmla="*/ 872711 h 6713165"/>
                      <a:gd name="connsiteX88" fmla="*/ 0 w 15179519"/>
                      <a:gd name="connsiteY88" fmla="*/ 0 h 6713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</a:cxnLst>
                    <a:rect l="l" t="t" r="r" b="b"/>
                    <a:pathLst>
                      <a:path w="15179519" h="6713165" fill="none" extrusionOk="0">
                        <a:moveTo>
                          <a:pt x="0" y="0"/>
                        </a:moveTo>
                        <a:cubicBezTo>
                          <a:pt x="133164" y="-15319"/>
                          <a:pt x="208574" y="27375"/>
                          <a:pt x="280237" y="0"/>
                        </a:cubicBezTo>
                        <a:cubicBezTo>
                          <a:pt x="351900" y="-27375"/>
                          <a:pt x="488247" y="28171"/>
                          <a:pt x="560475" y="0"/>
                        </a:cubicBezTo>
                        <a:cubicBezTo>
                          <a:pt x="632703" y="-28171"/>
                          <a:pt x="1115628" y="8436"/>
                          <a:pt x="1447893" y="0"/>
                        </a:cubicBezTo>
                        <a:cubicBezTo>
                          <a:pt x="1780158" y="-8436"/>
                          <a:pt x="1947687" y="72825"/>
                          <a:pt x="2335311" y="0"/>
                        </a:cubicBezTo>
                        <a:cubicBezTo>
                          <a:pt x="2722935" y="-72825"/>
                          <a:pt x="2401940" y="8515"/>
                          <a:pt x="2463753" y="0"/>
                        </a:cubicBezTo>
                        <a:cubicBezTo>
                          <a:pt x="2525566" y="-8515"/>
                          <a:pt x="2613651" y="400"/>
                          <a:pt x="2743990" y="0"/>
                        </a:cubicBezTo>
                        <a:cubicBezTo>
                          <a:pt x="2874329" y="-400"/>
                          <a:pt x="2834999" y="2624"/>
                          <a:pt x="2872432" y="0"/>
                        </a:cubicBezTo>
                        <a:cubicBezTo>
                          <a:pt x="2909865" y="-2624"/>
                          <a:pt x="3208212" y="3887"/>
                          <a:pt x="3304465" y="0"/>
                        </a:cubicBezTo>
                        <a:cubicBezTo>
                          <a:pt x="3400718" y="-3887"/>
                          <a:pt x="3780300" y="26276"/>
                          <a:pt x="4040087" y="0"/>
                        </a:cubicBezTo>
                        <a:cubicBezTo>
                          <a:pt x="4299874" y="-26276"/>
                          <a:pt x="4105367" y="8306"/>
                          <a:pt x="4168529" y="0"/>
                        </a:cubicBezTo>
                        <a:cubicBezTo>
                          <a:pt x="4231691" y="-8306"/>
                          <a:pt x="4696759" y="68763"/>
                          <a:pt x="4904152" y="0"/>
                        </a:cubicBezTo>
                        <a:cubicBezTo>
                          <a:pt x="5111545" y="-68763"/>
                          <a:pt x="5092608" y="10386"/>
                          <a:pt x="5184390" y="0"/>
                        </a:cubicBezTo>
                        <a:cubicBezTo>
                          <a:pt x="5276172" y="-10386"/>
                          <a:pt x="5453084" y="42238"/>
                          <a:pt x="5616422" y="0"/>
                        </a:cubicBezTo>
                        <a:cubicBezTo>
                          <a:pt x="5779760" y="-42238"/>
                          <a:pt x="6058910" y="24348"/>
                          <a:pt x="6200250" y="0"/>
                        </a:cubicBezTo>
                        <a:cubicBezTo>
                          <a:pt x="6341590" y="-24348"/>
                          <a:pt x="6278874" y="7910"/>
                          <a:pt x="6328692" y="0"/>
                        </a:cubicBezTo>
                        <a:cubicBezTo>
                          <a:pt x="6378510" y="-7910"/>
                          <a:pt x="6416986" y="9968"/>
                          <a:pt x="6457134" y="0"/>
                        </a:cubicBezTo>
                        <a:cubicBezTo>
                          <a:pt x="6497282" y="-9968"/>
                          <a:pt x="6544875" y="10168"/>
                          <a:pt x="6585576" y="0"/>
                        </a:cubicBezTo>
                        <a:cubicBezTo>
                          <a:pt x="6626277" y="-10168"/>
                          <a:pt x="6992517" y="30913"/>
                          <a:pt x="7321199" y="0"/>
                        </a:cubicBezTo>
                        <a:cubicBezTo>
                          <a:pt x="7649881" y="-30913"/>
                          <a:pt x="7830227" y="49917"/>
                          <a:pt x="8056822" y="0"/>
                        </a:cubicBezTo>
                        <a:cubicBezTo>
                          <a:pt x="8283417" y="-49917"/>
                          <a:pt x="8714544" y="42940"/>
                          <a:pt x="8944240" y="0"/>
                        </a:cubicBezTo>
                        <a:cubicBezTo>
                          <a:pt x="9173936" y="-42940"/>
                          <a:pt x="9511008" y="82190"/>
                          <a:pt x="9679863" y="0"/>
                        </a:cubicBezTo>
                        <a:cubicBezTo>
                          <a:pt x="9848718" y="-82190"/>
                          <a:pt x="10016719" y="6159"/>
                          <a:pt x="10111895" y="0"/>
                        </a:cubicBezTo>
                        <a:cubicBezTo>
                          <a:pt x="10207071" y="-6159"/>
                          <a:pt x="10178373" y="4745"/>
                          <a:pt x="10240337" y="0"/>
                        </a:cubicBezTo>
                        <a:cubicBezTo>
                          <a:pt x="10302301" y="-4745"/>
                          <a:pt x="10513529" y="22289"/>
                          <a:pt x="10672370" y="0"/>
                        </a:cubicBezTo>
                        <a:cubicBezTo>
                          <a:pt x="10831211" y="-22289"/>
                          <a:pt x="10902310" y="6331"/>
                          <a:pt x="11104402" y="0"/>
                        </a:cubicBezTo>
                        <a:cubicBezTo>
                          <a:pt x="11306494" y="-6331"/>
                          <a:pt x="11205718" y="5474"/>
                          <a:pt x="11232844" y="0"/>
                        </a:cubicBezTo>
                        <a:cubicBezTo>
                          <a:pt x="11259970" y="-5474"/>
                          <a:pt x="11388868" y="14369"/>
                          <a:pt x="11513081" y="0"/>
                        </a:cubicBezTo>
                        <a:cubicBezTo>
                          <a:pt x="11637294" y="-14369"/>
                          <a:pt x="11735972" y="45512"/>
                          <a:pt x="11945114" y="0"/>
                        </a:cubicBezTo>
                        <a:cubicBezTo>
                          <a:pt x="12154256" y="-45512"/>
                          <a:pt x="12484448" y="67204"/>
                          <a:pt x="12680737" y="0"/>
                        </a:cubicBezTo>
                        <a:cubicBezTo>
                          <a:pt x="12877026" y="-67204"/>
                          <a:pt x="13163092" y="1789"/>
                          <a:pt x="13416359" y="0"/>
                        </a:cubicBezTo>
                        <a:cubicBezTo>
                          <a:pt x="13669626" y="-1789"/>
                          <a:pt x="13930204" y="57656"/>
                          <a:pt x="14151982" y="0"/>
                        </a:cubicBezTo>
                        <a:cubicBezTo>
                          <a:pt x="14373760" y="-57656"/>
                          <a:pt x="14909627" y="8306"/>
                          <a:pt x="15179519" y="0"/>
                        </a:cubicBezTo>
                        <a:cubicBezTo>
                          <a:pt x="15203539" y="113332"/>
                          <a:pt x="15137336" y="232443"/>
                          <a:pt x="15179519" y="358035"/>
                        </a:cubicBezTo>
                        <a:cubicBezTo>
                          <a:pt x="15221702" y="483628"/>
                          <a:pt x="15134070" y="606365"/>
                          <a:pt x="15179519" y="850334"/>
                        </a:cubicBezTo>
                        <a:cubicBezTo>
                          <a:pt x="15224968" y="1094303"/>
                          <a:pt x="15178145" y="1172359"/>
                          <a:pt x="15179519" y="1476896"/>
                        </a:cubicBezTo>
                        <a:cubicBezTo>
                          <a:pt x="15180893" y="1781433"/>
                          <a:pt x="15108746" y="2017746"/>
                          <a:pt x="15179519" y="2170590"/>
                        </a:cubicBezTo>
                        <a:cubicBezTo>
                          <a:pt x="15250292" y="2323434"/>
                          <a:pt x="15151683" y="2447069"/>
                          <a:pt x="15179519" y="2528625"/>
                        </a:cubicBezTo>
                        <a:cubicBezTo>
                          <a:pt x="15207355" y="2610182"/>
                          <a:pt x="15098438" y="3031019"/>
                          <a:pt x="15179519" y="3222319"/>
                        </a:cubicBezTo>
                        <a:cubicBezTo>
                          <a:pt x="15260600" y="3413619"/>
                          <a:pt x="15169428" y="3593385"/>
                          <a:pt x="15179519" y="3781750"/>
                        </a:cubicBezTo>
                        <a:cubicBezTo>
                          <a:pt x="15189610" y="3970115"/>
                          <a:pt x="15167446" y="4223903"/>
                          <a:pt x="15179519" y="4341180"/>
                        </a:cubicBezTo>
                        <a:cubicBezTo>
                          <a:pt x="15191592" y="4458457"/>
                          <a:pt x="15156548" y="4742030"/>
                          <a:pt x="15179519" y="4900610"/>
                        </a:cubicBezTo>
                        <a:cubicBezTo>
                          <a:pt x="15202490" y="5059190"/>
                          <a:pt x="15127284" y="5340613"/>
                          <a:pt x="15179519" y="5594304"/>
                        </a:cubicBezTo>
                        <a:cubicBezTo>
                          <a:pt x="15231754" y="5847995"/>
                          <a:pt x="15164409" y="5824477"/>
                          <a:pt x="15179519" y="5952340"/>
                        </a:cubicBezTo>
                        <a:cubicBezTo>
                          <a:pt x="15194629" y="6080203"/>
                          <a:pt x="15156543" y="6480574"/>
                          <a:pt x="15179519" y="6713165"/>
                        </a:cubicBezTo>
                        <a:cubicBezTo>
                          <a:pt x="15108768" y="6720367"/>
                          <a:pt x="15030983" y="6708486"/>
                          <a:pt x="14899282" y="6713165"/>
                        </a:cubicBezTo>
                        <a:cubicBezTo>
                          <a:pt x="14767581" y="6717844"/>
                          <a:pt x="14563696" y="6645019"/>
                          <a:pt x="14315454" y="6713165"/>
                        </a:cubicBezTo>
                        <a:cubicBezTo>
                          <a:pt x="14067212" y="6781311"/>
                          <a:pt x="14111020" y="6692134"/>
                          <a:pt x="14035217" y="6713165"/>
                        </a:cubicBezTo>
                        <a:cubicBezTo>
                          <a:pt x="13959414" y="6734196"/>
                          <a:pt x="13525247" y="6642808"/>
                          <a:pt x="13299594" y="6713165"/>
                        </a:cubicBezTo>
                        <a:cubicBezTo>
                          <a:pt x="13073941" y="6783522"/>
                          <a:pt x="13080002" y="6689579"/>
                          <a:pt x="13019357" y="6713165"/>
                        </a:cubicBezTo>
                        <a:cubicBezTo>
                          <a:pt x="12958712" y="6736751"/>
                          <a:pt x="12759494" y="6697701"/>
                          <a:pt x="12587324" y="6713165"/>
                        </a:cubicBezTo>
                        <a:cubicBezTo>
                          <a:pt x="12415154" y="6728629"/>
                          <a:pt x="12109789" y="6675368"/>
                          <a:pt x="11851701" y="6713165"/>
                        </a:cubicBezTo>
                        <a:cubicBezTo>
                          <a:pt x="11593613" y="6750962"/>
                          <a:pt x="11752660" y="6704332"/>
                          <a:pt x="11723259" y="6713165"/>
                        </a:cubicBezTo>
                        <a:cubicBezTo>
                          <a:pt x="11693858" y="6721998"/>
                          <a:pt x="11319874" y="6660939"/>
                          <a:pt x="11139432" y="6713165"/>
                        </a:cubicBezTo>
                        <a:cubicBezTo>
                          <a:pt x="10958990" y="6765391"/>
                          <a:pt x="10933779" y="6697494"/>
                          <a:pt x="10859194" y="6713165"/>
                        </a:cubicBezTo>
                        <a:cubicBezTo>
                          <a:pt x="10784609" y="6728836"/>
                          <a:pt x="10283016" y="6648900"/>
                          <a:pt x="10123572" y="6713165"/>
                        </a:cubicBezTo>
                        <a:cubicBezTo>
                          <a:pt x="9964128" y="6777430"/>
                          <a:pt x="9971679" y="6694691"/>
                          <a:pt x="9843334" y="6713165"/>
                        </a:cubicBezTo>
                        <a:cubicBezTo>
                          <a:pt x="9714989" y="6731639"/>
                          <a:pt x="9163375" y="6676127"/>
                          <a:pt x="8955916" y="6713165"/>
                        </a:cubicBezTo>
                        <a:cubicBezTo>
                          <a:pt x="8748457" y="6750203"/>
                          <a:pt x="8370592" y="6653060"/>
                          <a:pt x="8068498" y="6713165"/>
                        </a:cubicBezTo>
                        <a:cubicBezTo>
                          <a:pt x="7766404" y="6773270"/>
                          <a:pt x="7993160" y="6710899"/>
                          <a:pt x="7940056" y="6713165"/>
                        </a:cubicBezTo>
                        <a:cubicBezTo>
                          <a:pt x="7886952" y="6715431"/>
                          <a:pt x="7449256" y="6614629"/>
                          <a:pt x="7052638" y="6713165"/>
                        </a:cubicBezTo>
                        <a:cubicBezTo>
                          <a:pt x="6656020" y="6811701"/>
                          <a:pt x="6717185" y="6712183"/>
                          <a:pt x="6620606" y="6713165"/>
                        </a:cubicBezTo>
                        <a:cubicBezTo>
                          <a:pt x="6524027" y="6714147"/>
                          <a:pt x="6309894" y="6704907"/>
                          <a:pt x="6188573" y="6713165"/>
                        </a:cubicBezTo>
                        <a:cubicBezTo>
                          <a:pt x="6067252" y="6721423"/>
                          <a:pt x="5684820" y="6708004"/>
                          <a:pt x="5301155" y="6713165"/>
                        </a:cubicBezTo>
                        <a:cubicBezTo>
                          <a:pt x="4917490" y="6718326"/>
                          <a:pt x="5130133" y="6684206"/>
                          <a:pt x="5020918" y="6713165"/>
                        </a:cubicBezTo>
                        <a:cubicBezTo>
                          <a:pt x="4911703" y="6742124"/>
                          <a:pt x="4935429" y="6700634"/>
                          <a:pt x="4892476" y="6713165"/>
                        </a:cubicBezTo>
                        <a:cubicBezTo>
                          <a:pt x="4849523" y="6725696"/>
                          <a:pt x="4590763" y="6692332"/>
                          <a:pt x="4308648" y="6713165"/>
                        </a:cubicBezTo>
                        <a:cubicBezTo>
                          <a:pt x="4026533" y="6733998"/>
                          <a:pt x="4137083" y="6694984"/>
                          <a:pt x="4028411" y="6713165"/>
                        </a:cubicBezTo>
                        <a:cubicBezTo>
                          <a:pt x="3919739" y="6731346"/>
                          <a:pt x="3712416" y="6666525"/>
                          <a:pt x="3596378" y="6713165"/>
                        </a:cubicBezTo>
                        <a:cubicBezTo>
                          <a:pt x="3480340" y="6759805"/>
                          <a:pt x="3129425" y="6700100"/>
                          <a:pt x="3012551" y="6713165"/>
                        </a:cubicBezTo>
                        <a:cubicBezTo>
                          <a:pt x="2895677" y="6726230"/>
                          <a:pt x="2850176" y="6683447"/>
                          <a:pt x="2732313" y="6713165"/>
                        </a:cubicBezTo>
                        <a:cubicBezTo>
                          <a:pt x="2614450" y="6742883"/>
                          <a:pt x="2167723" y="6691938"/>
                          <a:pt x="1844895" y="6713165"/>
                        </a:cubicBezTo>
                        <a:cubicBezTo>
                          <a:pt x="1522067" y="6734392"/>
                          <a:pt x="1504696" y="6672182"/>
                          <a:pt x="1261068" y="6713165"/>
                        </a:cubicBezTo>
                        <a:cubicBezTo>
                          <a:pt x="1017440" y="6754148"/>
                          <a:pt x="1043681" y="6706507"/>
                          <a:pt x="829035" y="6713165"/>
                        </a:cubicBezTo>
                        <a:cubicBezTo>
                          <a:pt x="614389" y="6719823"/>
                          <a:pt x="679719" y="6709699"/>
                          <a:pt x="548798" y="6713165"/>
                        </a:cubicBezTo>
                        <a:cubicBezTo>
                          <a:pt x="417877" y="6716631"/>
                          <a:pt x="190859" y="6684944"/>
                          <a:pt x="0" y="6713165"/>
                        </a:cubicBezTo>
                        <a:cubicBezTo>
                          <a:pt x="-4454" y="6472645"/>
                          <a:pt x="30297" y="6392043"/>
                          <a:pt x="0" y="6220866"/>
                        </a:cubicBezTo>
                        <a:cubicBezTo>
                          <a:pt x="-30297" y="6049689"/>
                          <a:pt x="17605" y="6029751"/>
                          <a:pt x="0" y="5862831"/>
                        </a:cubicBezTo>
                        <a:cubicBezTo>
                          <a:pt x="-17605" y="5695912"/>
                          <a:pt x="41469" y="5615764"/>
                          <a:pt x="0" y="5504795"/>
                        </a:cubicBezTo>
                        <a:cubicBezTo>
                          <a:pt x="-41469" y="5393826"/>
                          <a:pt x="56175" y="4965826"/>
                          <a:pt x="0" y="4811102"/>
                        </a:cubicBezTo>
                        <a:cubicBezTo>
                          <a:pt x="-56175" y="4656378"/>
                          <a:pt x="6582" y="4515735"/>
                          <a:pt x="0" y="4251671"/>
                        </a:cubicBezTo>
                        <a:cubicBezTo>
                          <a:pt x="-6582" y="3987607"/>
                          <a:pt x="3606" y="4059328"/>
                          <a:pt x="0" y="3893636"/>
                        </a:cubicBezTo>
                        <a:cubicBezTo>
                          <a:pt x="-3606" y="3727945"/>
                          <a:pt x="7888" y="3688066"/>
                          <a:pt x="0" y="3535600"/>
                        </a:cubicBezTo>
                        <a:cubicBezTo>
                          <a:pt x="-7888" y="3383134"/>
                          <a:pt x="9512" y="3310543"/>
                          <a:pt x="0" y="3110433"/>
                        </a:cubicBezTo>
                        <a:cubicBezTo>
                          <a:pt x="-9512" y="2910323"/>
                          <a:pt x="57520" y="2614317"/>
                          <a:pt x="0" y="2416739"/>
                        </a:cubicBezTo>
                        <a:cubicBezTo>
                          <a:pt x="-57520" y="2219161"/>
                          <a:pt x="48675" y="2164222"/>
                          <a:pt x="0" y="1924441"/>
                        </a:cubicBezTo>
                        <a:cubicBezTo>
                          <a:pt x="-48675" y="1684660"/>
                          <a:pt x="15830" y="1648523"/>
                          <a:pt x="0" y="1499274"/>
                        </a:cubicBezTo>
                        <a:cubicBezTo>
                          <a:pt x="-15830" y="1350025"/>
                          <a:pt x="22947" y="1043980"/>
                          <a:pt x="0" y="872711"/>
                        </a:cubicBezTo>
                        <a:cubicBezTo>
                          <a:pt x="-22947" y="701442"/>
                          <a:pt x="39499" y="372635"/>
                          <a:pt x="0" y="0"/>
                        </a:cubicBezTo>
                        <a:close/>
                      </a:path>
                      <a:path w="15179519" h="6713165" stroke="0" extrusionOk="0">
                        <a:moveTo>
                          <a:pt x="0" y="0"/>
                        </a:moveTo>
                        <a:cubicBezTo>
                          <a:pt x="56612" y="-593"/>
                          <a:pt x="91724" y="10545"/>
                          <a:pt x="128442" y="0"/>
                        </a:cubicBezTo>
                        <a:cubicBezTo>
                          <a:pt x="165160" y="-10545"/>
                          <a:pt x="811502" y="23579"/>
                          <a:pt x="1015860" y="0"/>
                        </a:cubicBezTo>
                        <a:cubicBezTo>
                          <a:pt x="1220218" y="-23579"/>
                          <a:pt x="1519073" y="79744"/>
                          <a:pt x="1903278" y="0"/>
                        </a:cubicBezTo>
                        <a:cubicBezTo>
                          <a:pt x="2287483" y="-79744"/>
                          <a:pt x="2084269" y="33519"/>
                          <a:pt x="2183515" y="0"/>
                        </a:cubicBezTo>
                        <a:cubicBezTo>
                          <a:pt x="2282761" y="-33519"/>
                          <a:pt x="2803933" y="101227"/>
                          <a:pt x="3070933" y="0"/>
                        </a:cubicBezTo>
                        <a:cubicBezTo>
                          <a:pt x="3337933" y="-101227"/>
                          <a:pt x="3362993" y="3743"/>
                          <a:pt x="3654761" y="0"/>
                        </a:cubicBezTo>
                        <a:cubicBezTo>
                          <a:pt x="3946529" y="-3743"/>
                          <a:pt x="4113204" y="58187"/>
                          <a:pt x="4238589" y="0"/>
                        </a:cubicBezTo>
                        <a:cubicBezTo>
                          <a:pt x="4363974" y="-58187"/>
                          <a:pt x="4388498" y="14547"/>
                          <a:pt x="4518826" y="0"/>
                        </a:cubicBezTo>
                        <a:cubicBezTo>
                          <a:pt x="4649154" y="-14547"/>
                          <a:pt x="5154361" y="71420"/>
                          <a:pt x="5406244" y="0"/>
                        </a:cubicBezTo>
                        <a:cubicBezTo>
                          <a:pt x="5658127" y="-71420"/>
                          <a:pt x="5483278" y="1215"/>
                          <a:pt x="5534686" y="0"/>
                        </a:cubicBezTo>
                        <a:cubicBezTo>
                          <a:pt x="5586094" y="-1215"/>
                          <a:pt x="6103826" y="48701"/>
                          <a:pt x="6270309" y="0"/>
                        </a:cubicBezTo>
                        <a:cubicBezTo>
                          <a:pt x="6436792" y="-48701"/>
                          <a:pt x="6345194" y="7787"/>
                          <a:pt x="6398751" y="0"/>
                        </a:cubicBezTo>
                        <a:cubicBezTo>
                          <a:pt x="6452308" y="-7787"/>
                          <a:pt x="6822813" y="27381"/>
                          <a:pt x="7134374" y="0"/>
                        </a:cubicBezTo>
                        <a:cubicBezTo>
                          <a:pt x="7445935" y="-27381"/>
                          <a:pt x="7210000" y="2857"/>
                          <a:pt x="7262816" y="0"/>
                        </a:cubicBezTo>
                        <a:cubicBezTo>
                          <a:pt x="7315632" y="-2857"/>
                          <a:pt x="7645762" y="44453"/>
                          <a:pt x="7998439" y="0"/>
                        </a:cubicBezTo>
                        <a:cubicBezTo>
                          <a:pt x="8351116" y="-44453"/>
                          <a:pt x="8173017" y="6486"/>
                          <a:pt x="8278676" y="0"/>
                        </a:cubicBezTo>
                        <a:cubicBezTo>
                          <a:pt x="8384335" y="-6486"/>
                          <a:pt x="8377065" y="11145"/>
                          <a:pt x="8407118" y="0"/>
                        </a:cubicBezTo>
                        <a:cubicBezTo>
                          <a:pt x="8437171" y="-11145"/>
                          <a:pt x="8592293" y="20760"/>
                          <a:pt x="8687355" y="0"/>
                        </a:cubicBezTo>
                        <a:cubicBezTo>
                          <a:pt x="8782417" y="-20760"/>
                          <a:pt x="8885312" y="6977"/>
                          <a:pt x="8967593" y="0"/>
                        </a:cubicBezTo>
                        <a:cubicBezTo>
                          <a:pt x="9049874" y="-6977"/>
                          <a:pt x="9377938" y="66692"/>
                          <a:pt x="9551420" y="0"/>
                        </a:cubicBezTo>
                        <a:cubicBezTo>
                          <a:pt x="9724902" y="-66692"/>
                          <a:pt x="9639799" y="387"/>
                          <a:pt x="9679863" y="0"/>
                        </a:cubicBezTo>
                        <a:cubicBezTo>
                          <a:pt x="9719927" y="-387"/>
                          <a:pt x="9893963" y="23407"/>
                          <a:pt x="9960100" y="0"/>
                        </a:cubicBezTo>
                        <a:cubicBezTo>
                          <a:pt x="10026237" y="-23407"/>
                          <a:pt x="10278228" y="34369"/>
                          <a:pt x="10392132" y="0"/>
                        </a:cubicBezTo>
                        <a:cubicBezTo>
                          <a:pt x="10506036" y="-34369"/>
                          <a:pt x="10571048" y="15954"/>
                          <a:pt x="10672370" y="0"/>
                        </a:cubicBezTo>
                        <a:cubicBezTo>
                          <a:pt x="10773692" y="-15954"/>
                          <a:pt x="11249918" y="38803"/>
                          <a:pt x="11407992" y="0"/>
                        </a:cubicBezTo>
                        <a:cubicBezTo>
                          <a:pt x="11566066" y="-38803"/>
                          <a:pt x="11953664" y="52406"/>
                          <a:pt x="12143615" y="0"/>
                        </a:cubicBezTo>
                        <a:cubicBezTo>
                          <a:pt x="12333566" y="-52406"/>
                          <a:pt x="12319721" y="11842"/>
                          <a:pt x="12423852" y="0"/>
                        </a:cubicBezTo>
                        <a:cubicBezTo>
                          <a:pt x="12527983" y="-11842"/>
                          <a:pt x="12628048" y="30167"/>
                          <a:pt x="12704090" y="0"/>
                        </a:cubicBezTo>
                        <a:cubicBezTo>
                          <a:pt x="12780132" y="-30167"/>
                          <a:pt x="12853071" y="9731"/>
                          <a:pt x="12984327" y="0"/>
                        </a:cubicBezTo>
                        <a:cubicBezTo>
                          <a:pt x="13115583" y="-9731"/>
                          <a:pt x="13322876" y="42713"/>
                          <a:pt x="13568155" y="0"/>
                        </a:cubicBezTo>
                        <a:cubicBezTo>
                          <a:pt x="13813434" y="-42713"/>
                          <a:pt x="14028902" y="12763"/>
                          <a:pt x="14151982" y="0"/>
                        </a:cubicBezTo>
                        <a:cubicBezTo>
                          <a:pt x="14275062" y="-12763"/>
                          <a:pt x="14235742" y="3608"/>
                          <a:pt x="14280424" y="0"/>
                        </a:cubicBezTo>
                        <a:cubicBezTo>
                          <a:pt x="14325106" y="-3608"/>
                          <a:pt x="14916013" y="58077"/>
                          <a:pt x="15179519" y="0"/>
                        </a:cubicBezTo>
                        <a:cubicBezTo>
                          <a:pt x="15185319" y="130976"/>
                          <a:pt x="15150030" y="273385"/>
                          <a:pt x="15179519" y="425167"/>
                        </a:cubicBezTo>
                        <a:cubicBezTo>
                          <a:pt x="15209008" y="576949"/>
                          <a:pt x="15143192" y="809728"/>
                          <a:pt x="15179519" y="917466"/>
                        </a:cubicBezTo>
                        <a:cubicBezTo>
                          <a:pt x="15215846" y="1025204"/>
                          <a:pt x="15136778" y="1213776"/>
                          <a:pt x="15179519" y="1409765"/>
                        </a:cubicBezTo>
                        <a:cubicBezTo>
                          <a:pt x="15222260" y="1605754"/>
                          <a:pt x="15122208" y="1693797"/>
                          <a:pt x="15179519" y="1969195"/>
                        </a:cubicBezTo>
                        <a:cubicBezTo>
                          <a:pt x="15236830" y="2244593"/>
                          <a:pt x="15150930" y="2447288"/>
                          <a:pt x="15179519" y="2662889"/>
                        </a:cubicBezTo>
                        <a:cubicBezTo>
                          <a:pt x="15208108" y="2878490"/>
                          <a:pt x="15154880" y="3139087"/>
                          <a:pt x="15179519" y="3356583"/>
                        </a:cubicBezTo>
                        <a:cubicBezTo>
                          <a:pt x="15204158" y="3574079"/>
                          <a:pt x="15112081" y="3803203"/>
                          <a:pt x="15179519" y="4050276"/>
                        </a:cubicBezTo>
                        <a:cubicBezTo>
                          <a:pt x="15246957" y="4297349"/>
                          <a:pt x="15106814" y="4479059"/>
                          <a:pt x="15179519" y="4676838"/>
                        </a:cubicBezTo>
                        <a:cubicBezTo>
                          <a:pt x="15252224" y="4874617"/>
                          <a:pt x="15163156" y="5024392"/>
                          <a:pt x="15179519" y="5236269"/>
                        </a:cubicBezTo>
                        <a:cubicBezTo>
                          <a:pt x="15195882" y="5448146"/>
                          <a:pt x="15167072" y="5608547"/>
                          <a:pt x="15179519" y="5929962"/>
                        </a:cubicBezTo>
                        <a:cubicBezTo>
                          <a:pt x="15191966" y="6251377"/>
                          <a:pt x="15148607" y="6544622"/>
                          <a:pt x="15179519" y="6713165"/>
                        </a:cubicBezTo>
                        <a:cubicBezTo>
                          <a:pt x="14973195" y="6763666"/>
                          <a:pt x="14839165" y="6681932"/>
                          <a:pt x="14747487" y="6713165"/>
                        </a:cubicBezTo>
                        <a:cubicBezTo>
                          <a:pt x="14655809" y="6744398"/>
                          <a:pt x="14560731" y="6692903"/>
                          <a:pt x="14467249" y="6713165"/>
                        </a:cubicBezTo>
                        <a:cubicBezTo>
                          <a:pt x="14373767" y="6733427"/>
                          <a:pt x="14289358" y="6700090"/>
                          <a:pt x="14187012" y="6713165"/>
                        </a:cubicBezTo>
                        <a:cubicBezTo>
                          <a:pt x="14084666" y="6726240"/>
                          <a:pt x="14009642" y="6687661"/>
                          <a:pt x="13906775" y="6713165"/>
                        </a:cubicBezTo>
                        <a:cubicBezTo>
                          <a:pt x="13803908" y="6738669"/>
                          <a:pt x="13630683" y="6667829"/>
                          <a:pt x="13474742" y="6713165"/>
                        </a:cubicBezTo>
                        <a:cubicBezTo>
                          <a:pt x="13318801" y="6758501"/>
                          <a:pt x="13147395" y="6695061"/>
                          <a:pt x="13042710" y="6713165"/>
                        </a:cubicBezTo>
                        <a:cubicBezTo>
                          <a:pt x="12938025" y="6731269"/>
                          <a:pt x="12973902" y="6709453"/>
                          <a:pt x="12914268" y="6713165"/>
                        </a:cubicBezTo>
                        <a:cubicBezTo>
                          <a:pt x="12854634" y="6716877"/>
                          <a:pt x="12664473" y="6663622"/>
                          <a:pt x="12482235" y="6713165"/>
                        </a:cubicBezTo>
                        <a:cubicBezTo>
                          <a:pt x="12299997" y="6762708"/>
                          <a:pt x="12185366" y="6681327"/>
                          <a:pt x="11898408" y="6713165"/>
                        </a:cubicBezTo>
                        <a:cubicBezTo>
                          <a:pt x="11611450" y="6745003"/>
                          <a:pt x="11461219" y="6676821"/>
                          <a:pt x="11162785" y="6713165"/>
                        </a:cubicBezTo>
                        <a:cubicBezTo>
                          <a:pt x="10864351" y="6749509"/>
                          <a:pt x="10895238" y="6706092"/>
                          <a:pt x="10730752" y="6713165"/>
                        </a:cubicBezTo>
                        <a:cubicBezTo>
                          <a:pt x="10566266" y="6720238"/>
                          <a:pt x="10498316" y="6704670"/>
                          <a:pt x="10298720" y="6713165"/>
                        </a:cubicBezTo>
                        <a:cubicBezTo>
                          <a:pt x="10099124" y="6721660"/>
                          <a:pt x="10110467" y="6684261"/>
                          <a:pt x="10018483" y="6713165"/>
                        </a:cubicBezTo>
                        <a:cubicBezTo>
                          <a:pt x="9926499" y="6742069"/>
                          <a:pt x="9712234" y="6672468"/>
                          <a:pt x="9586450" y="6713165"/>
                        </a:cubicBezTo>
                        <a:cubicBezTo>
                          <a:pt x="9460666" y="6753862"/>
                          <a:pt x="9286450" y="6676116"/>
                          <a:pt x="9002622" y="6713165"/>
                        </a:cubicBezTo>
                        <a:cubicBezTo>
                          <a:pt x="8718794" y="6750214"/>
                          <a:pt x="8539725" y="6705674"/>
                          <a:pt x="8418795" y="6713165"/>
                        </a:cubicBezTo>
                        <a:cubicBezTo>
                          <a:pt x="8297865" y="6720656"/>
                          <a:pt x="8116131" y="6671532"/>
                          <a:pt x="7986762" y="6713165"/>
                        </a:cubicBezTo>
                        <a:cubicBezTo>
                          <a:pt x="7857393" y="6754798"/>
                          <a:pt x="7421799" y="6607521"/>
                          <a:pt x="7099344" y="6713165"/>
                        </a:cubicBezTo>
                        <a:cubicBezTo>
                          <a:pt x="6776889" y="6818809"/>
                          <a:pt x="6623883" y="6627622"/>
                          <a:pt x="6211926" y="6713165"/>
                        </a:cubicBezTo>
                        <a:cubicBezTo>
                          <a:pt x="5799969" y="6798708"/>
                          <a:pt x="5910239" y="6695904"/>
                          <a:pt x="5779894" y="6713165"/>
                        </a:cubicBezTo>
                        <a:cubicBezTo>
                          <a:pt x="5649549" y="6730426"/>
                          <a:pt x="5694647" y="6697987"/>
                          <a:pt x="5651452" y="6713165"/>
                        </a:cubicBezTo>
                        <a:cubicBezTo>
                          <a:pt x="5608257" y="6728343"/>
                          <a:pt x="5577009" y="6709473"/>
                          <a:pt x="5523010" y="6713165"/>
                        </a:cubicBezTo>
                        <a:cubicBezTo>
                          <a:pt x="5469011" y="6716857"/>
                          <a:pt x="5342120" y="6700981"/>
                          <a:pt x="5242772" y="6713165"/>
                        </a:cubicBezTo>
                        <a:cubicBezTo>
                          <a:pt x="5143424" y="6725349"/>
                          <a:pt x="4866651" y="6656863"/>
                          <a:pt x="4507149" y="6713165"/>
                        </a:cubicBezTo>
                        <a:cubicBezTo>
                          <a:pt x="4147647" y="6769467"/>
                          <a:pt x="3923973" y="6611637"/>
                          <a:pt x="3619731" y="6713165"/>
                        </a:cubicBezTo>
                        <a:cubicBezTo>
                          <a:pt x="3315489" y="6814693"/>
                          <a:pt x="3420003" y="6694962"/>
                          <a:pt x="3339494" y="6713165"/>
                        </a:cubicBezTo>
                        <a:cubicBezTo>
                          <a:pt x="3258985" y="6731368"/>
                          <a:pt x="2682953" y="6658458"/>
                          <a:pt x="2452076" y="6713165"/>
                        </a:cubicBezTo>
                        <a:cubicBezTo>
                          <a:pt x="2221199" y="6767872"/>
                          <a:pt x="1951175" y="6674093"/>
                          <a:pt x="1564658" y="6713165"/>
                        </a:cubicBezTo>
                        <a:cubicBezTo>
                          <a:pt x="1178141" y="6752237"/>
                          <a:pt x="1144664" y="6672413"/>
                          <a:pt x="980830" y="6713165"/>
                        </a:cubicBezTo>
                        <a:cubicBezTo>
                          <a:pt x="816996" y="6753917"/>
                          <a:pt x="446700" y="6609179"/>
                          <a:pt x="0" y="6713165"/>
                        </a:cubicBezTo>
                        <a:cubicBezTo>
                          <a:pt x="-33133" y="6419631"/>
                          <a:pt x="30875" y="6370664"/>
                          <a:pt x="0" y="6086603"/>
                        </a:cubicBezTo>
                        <a:cubicBezTo>
                          <a:pt x="-30875" y="5802542"/>
                          <a:pt x="49343" y="5696274"/>
                          <a:pt x="0" y="5594304"/>
                        </a:cubicBezTo>
                        <a:cubicBezTo>
                          <a:pt x="-49343" y="5492334"/>
                          <a:pt x="51062" y="5285659"/>
                          <a:pt x="0" y="5102005"/>
                        </a:cubicBezTo>
                        <a:cubicBezTo>
                          <a:pt x="-51062" y="4918351"/>
                          <a:pt x="47853" y="4853067"/>
                          <a:pt x="0" y="4676838"/>
                        </a:cubicBezTo>
                        <a:cubicBezTo>
                          <a:pt x="-47853" y="4500609"/>
                          <a:pt x="58612" y="4338846"/>
                          <a:pt x="0" y="4117408"/>
                        </a:cubicBezTo>
                        <a:cubicBezTo>
                          <a:pt x="-58612" y="3895970"/>
                          <a:pt x="23828" y="3866250"/>
                          <a:pt x="0" y="3759372"/>
                        </a:cubicBezTo>
                        <a:cubicBezTo>
                          <a:pt x="-23828" y="3652494"/>
                          <a:pt x="3583" y="3401593"/>
                          <a:pt x="0" y="3132810"/>
                        </a:cubicBezTo>
                        <a:cubicBezTo>
                          <a:pt x="-3583" y="2864027"/>
                          <a:pt x="57812" y="2719766"/>
                          <a:pt x="0" y="2439117"/>
                        </a:cubicBezTo>
                        <a:cubicBezTo>
                          <a:pt x="-57812" y="2158468"/>
                          <a:pt x="25088" y="2215462"/>
                          <a:pt x="0" y="2081081"/>
                        </a:cubicBezTo>
                        <a:cubicBezTo>
                          <a:pt x="-25088" y="1946700"/>
                          <a:pt x="13090" y="1783827"/>
                          <a:pt x="0" y="1655914"/>
                        </a:cubicBezTo>
                        <a:cubicBezTo>
                          <a:pt x="-13090" y="1528001"/>
                          <a:pt x="1375" y="1235818"/>
                          <a:pt x="0" y="1096484"/>
                        </a:cubicBezTo>
                        <a:cubicBezTo>
                          <a:pt x="-1375" y="957150"/>
                          <a:pt x="47199" y="799234"/>
                          <a:pt x="0" y="604185"/>
                        </a:cubicBezTo>
                        <a:cubicBezTo>
                          <a:pt x="-47199" y="409136"/>
                          <a:pt x="28378" y="20407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2D79D7CA-B4A6-DC98-CAF5-B8A79788C7A5}"/>
              </a:ext>
            </a:extLst>
          </p:cNvPr>
          <p:cNvSpPr/>
          <p:nvPr/>
        </p:nvSpPr>
        <p:spPr>
          <a:xfrm>
            <a:off x="18484178" y="4749205"/>
            <a:ext cx="4853124" cy="132343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“</a:t>
            </a:r>
            <a:r>
              <a:rPr lang="pt-PT" sz="8000" b="1" spc="-112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Canvas</a:t>
            </a:r>
            <a:r>
              <a:rPr lang="pt-PT" sz="8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6870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 descr="Uma imagem com tripé, cavalete, arte&#10;&#10;Descrição gerada automaticamente">
            <a:extLst>
              <a:ext uri="{FF2B5EF4-FFF2-40B4-BE49-F238E27FC236}">
                <a16:creationId xmlns:a16="http://schemas.microsoft.com/office/drawing/2014/main" id="{B30510A6-B994-15B1-BEFD-6FEDC096C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32"/>
          <a:stretch/>
        </p:blipFill>
        <p:spPr>
          <a:xfrm>
            <a:off x="3907683" y="-259341"/>
            <a:ext cx="10472634" cy="153611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1239659" y="8395008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971907" y="-4006997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 rot="16200000">
            <a:off x="5695679" y="2026716"/>
            <a:ext cx="6915981" cy="479888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84005416">
                  <a:custGeom>
                    <a:avLst/>
                    <a:gdLst>
                      <a:gd name="connsiteX0" fmla="*/ 0 w 6915981"/>
                      <a:gd name="connsiteY0" fmla="*/ 0 h 4798883"/>
                      <a:gd name="connsiteX1" fmla="*/ 645492 w 6915981"/>
                      <a:gd name="connsiteY1" fmla="*/ 0 h 4798883"/>
                      <a:gd name="connsiteX2" fmla="*/ 1221823 w 6915981"/>
                      <a:gd name="connsiteY2" fmla="*/ 0 h 4798883"/>
                      <a:gd name="connsiteX3" fmla="*/ 1590676 w 6915981"/>
                      <a:gd name="connsiteY3" fmla="*/ 0 h 4798883"/>
                      <a:gd name="connsiteX4" fmla="*/ 1959528 w 6915981"/>
                      <a:gd name="connsiteY4" fmla="*/ 0 h 4798883"/>
                      <a:gd name="connsiteX5" fmla="*/ 2328380 w 6915981"/>
                      <a:gd name="connsiteY5" fmla="*/ 0 h 4798883"/>
                      <a:gd name="connsiteX6" fmla="*/ 2697233 w 6915981"/>
                      <a:gd name="connsiteY6" fmla="*/ 0 h 4798883"/>
                      <a:gd name="connsiteX7" fmla="*/ 3066085 w 6915981"/>
                      <a:gd name="connsiteY7" fmla="*/ 0 h 4798883"/>
                      <a:gd name="connsiteX8" fmla="*/ 3780736 w 6915981"/>
                      <a:gd name="connsiteY8" fmla="*/ 0 h 4798883"/>
                      <a:gd name="connsiteX9" fmla="*/ 4426228 w 6915981"/>
                      <a:gd name="connsiteY9" fmla="*/ 0 h 4798883"/>
                      <a:gd name="connsiteX10" fmla="*/ 5071719 w 6915981"/>
                      <a:gd name="connsiteY10" fmla="*/ 0 h 4798883"/>
                      <a:gd name="connsiteX11" fmla="*/ 5440572 w 6915981"/>
                      <a:gd name="connsiteY11" fmla="*/ 0 h 4798883"/>
                      <a:gd name="connsiteX12" fmla="*/ 5878584 w 6915981"/>
                      <a:gd name="connsiteY12" fmla="*/ 0 h 4798883"/>
                      <a:gd name="connsiteX13" fmla="*/ 6247436 w 6915981"/>
                      <a:gd name="connsiteY13" fmla="*/ 0 h 4798883"/>
                      <a:gd name="connsiteX14" fmla="*/ 6915981 w 6915981"/>
                      <a:gd name="connsiteY14" fmla="*/ 0 h 4798883"/>
                      <a:gd name="connsiteX15" fmla="*/ 6915981 w 6915981"/>
                      <a:gd name="connsiteY15" fmla="*/ 455894 h 4798883"/>
                      <a:gd name="connsiteX16" fmla="*/ 6915981 w 6915981"/>
                      <a:gd name="connsiteY16" fmla="*/ 1055754 h 4798883"/>
                      <a:gd name="connsiteX17" fmla="*/ 6915981 w 6915981"/>
                      <a:gd name="connsiteY17" fmla="*/ 1511648 h 4798883"/>
                      <a:gd name="connsiteX18" fmla="*/ 6915981 w 6915981"/>
                      <a:gd name="connsiteY18" fmla="*/ 2063520 h 4798883"/>
                      <a:gd name="connsiteX19" fmla="*/ 6915981 w 6915981"/>
                      <a:gd name="connsiteY19" fmla="*/ 2663380 h 4798883"/>
                      <a:gd name="connsiteX20" fmla="*/ 6915981 w 6915981"/>
                      <a:gd name="connsiteY20" fmla="*/ 3119274 h 4798883"/>
                      <a:gd name="connsiteX21" fmla="*/ 6915981 w 6915981"/>
                      <a:gd name="connsiteY21" fmla="*/ 3671145 h 4798883"/>
                      <a:gd name="connsiteX22" fmla="*/ 6915981 w 6915981"/>
                      <a:gd name="connsiteY22" fmla="*/ 4798883 h 4798883"/>
                      <a:gd name="connsiteX23" fmla="*/ 6408809 w 6915981"/>
                      <a:gd name="connsiteY23" fmla="*/ 4798883 h 4798883"/>
                      <a:gd name="connsiteX24" fmla="*/ 5763318 w 6915981"/>
                      <a:gd name="connsiteY24" fmla="*/ 4798883 h 4798883"/>
                      <a:gd name="connsiteX25" fmla="*/ 5325305 w 6915981"/>
                      <a:gd name="connsiteY25" fmla="*/ 4798883 h 4798883"/>
                      <a:gd name="connsiteX26" fmla="*/ 4887293 w 6915981"/>
                      <a:gd name="connsiteY26" fmla="*/ 4798883 h 4798883"/>
                      <a:gd name="connsiteX27" fmla="*/ 4172642 w 6915981"/>
                      <a:gd name="connsiteY27" fmla="*/ 4798883 h 4798883"/>
                      <a:gd name="connsiteX28" fmla="*/ 3457991 w 6915981"/>
                      <a:gd name="connsiteY28" fmla="*/ 4798883 h 4798883"/>
                      <a:gd name="connsiteX29" fmla="*/ 3089138 w 6915981"/>
                      <a:gd name="connsiteY29" fmla="*/ 4798883 h 4798883"/>
                      <a:gd name="connsiteX30" fmla="*/ 2443647 w 6915981"/>
                      <a:gd name="connsiteY30" fmla="*/ 4798883 h 4798883"/>
                      <a:gd name="connsiteX31" fmla="*/ 1798155 w 6915981"/>
                      <a:gd name="connsiteY31" fmla="*/ 4798883 h 4798883"/>
                      <a:gd name="connsiteX32" fmla="*/ 1429303 w 6915981"/>
                      <a:gd name="connsiteY32" fmla="*/ 4798883 h 4798883"/>
                      <a:gd name="connsiteX33" fmla="*/ 714651 w 6915981"/>
                      <a:gd name="connsiteY33" fmla="*/ 4798883 h 4798883"/>
                      <a:gd name="connsiteX34" fmla="*/ 0 w 6915981"/>
                      <a:gd name="connsiteY34" fmla="*/ 4798883 h 4798883"/>
                      <a:gd name="connsiteX35" fmla="*/ 0 w 6915981"/>
                      <a:gd name="connsiteY35" fmla="*/ 4295000 h 4798883"/>
                      <a:gd name="connsiteX36" fmla="*/ 0 w 6915981"/>
                      <a:gd name="connsiteY36" fmla="*/ 3839106 h 4798883"/>
                      <a:gd name="connsiteX37" fmla="*/ 0 w 6915981"/>
                      <a:gd name="connsiteY37" fmla="*/ 3287235 h 4798883"/>
                      <a:gd name="connsiteX38" fmla="*/ 0 w 6915981"/>
                      <a:gd name="connsiteY38" fmla="*/ 2639386 h 4798883"/>
                      <a:gd name="connsiteX39" fmla="*/ 0 w 6915981"/>
                      <a:gd name="connsiteY39" fmla="*/ 1991536 h 4798883"/>
                      <a:gd name="connsiteX40" fmla="*/ 0 w 6915981"/>
                      <a:gd name="connsiteY40" fmla="*/ 1343687 h 4798883"/>
                      <a:gd name="connsiteX41" fmla="*/ 0 w 6915981"/>
                      <a:gd name="connsiteY41" fmla="*/ 791816 h 4798883"/>
                      <a:gd name="connsiteX42" fmla="*/ 0 w 6915981"/>
                      <a:gd name="connsiteY42" fmla="*/ 0 h 4798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6915981" h="4798883" fill="none" extrusionOk="0">
                        <a:moveTo>
                          <a:pt x="0" y="0"/>
                        </a:moveTo>
                        <a:cubicBezTo>
                          <a:pt x="278046" y="-69810"/>
                          <a:pt x="501452" y="67858"/>
                          <a:pt x="645492" y="0"/>
                        </a:cubicBezTo>
                        <a:cubicBezTo>
                          <a:pt x="789532" y="-67858"/>
                          <a:pt x="944471" y="10048"/>
                          <a:pt x="1221823" y="0"/>
                        </a:cubicBezTo>
                        <a:cubicBezTo>
                          <a:pt x="1499175" y="-10048"/>
                          <a:pt x="1488472" y="32850"/>
                          <a:pt x="1590676" y="0"/>
                        </a:cubicBezTo>
                        <a:cubicBezTo>
                          <a:pt x="1692880" y="-32850"/>
                          <a:pt x="1815338" y="39212"/>
                          <a:pt x="1959528" y="0"/>
                        </a:cubicBezTo>
                        <a:cubicBezTo>
                          <a:pt x="2103718" y="-39212"/>
                          <a:pt x="2211586" y="42049"/>
                          <a:pt x="2328380" y="0"/>
                        </a:cubicBezTo>
                        <a:cubicBezTo>
                          <a:pt x="2445174" y="-42049"/>
                          <a:pt x="2519720" y="3927"/>
                          <a:pt x="2697233" y="0"/>
                        </a:cubicBezTo>
                        <a:cubicBezTo>
                          <a:pt x="2874746" y="-3927"/>
                          <a:pt x="2931142" y="506"/>
                          <a:pt x="3066085" y="0"/>
                        </a:cubicBezTo>
                        <a:cubicBezTo>
                          <a:pt x="3201028" y="-506"/>
                          <a:pt x="3627102" y="82129"/>
                          <a:pt x="3780736" y="0"/>
                        </a:cubicBezTo>
                        <a:cubicBezTo>
                          <a:pt x="3934370" y="-82129"/>
                          <a:pt x="4154845" y="7799"/>
                          <a:pt x="4426228" y="0"/>
                        </a:cubicBezTo>
                        <a:cubicBezTo>
                          <a:pt x="4697611" y="-7799"/>
                          <a:pt x="4908362" y="3211"/>
                          <a:pt x="5071719" y="0"/>
                        </a:cubicBezTo>
                        <a:cubicBezTo>
                          <a:pt x="5235076" y="-3211"/>
                          <a:pt x="5359456" y="33928"/>
                          <a:pt x="5440572" y="0"/>
                        </a:cubicBezTo>
                        <a:cubicBezTo>
                          <a:pt x="5521688" y="-33928"/>
                          <a:pt x="5789708" y="24329"/>
                          <a:pt x="5878584" y="0"/>
                        </a:cubicBezTo>
                        <a:cubicBezTo>
                          <a:pt x="5967460" y="-24329"/>
                          <a:pt x="6141840" y="21918"/>
                          <a:pt x="6247436" y="0"/>
                        </a:cubicBezTo>
                        <a:cubicBezTo>
                          <a:pt x="6353032" y="-21918"/>
                          <a:pt x="6654181" y="6440"/>
                          <a:pt x="6915981" y="0"/>
                        </a:cubicBezTo>
                        <a:cubicBezTo>
                          <a:pt x="6916356" y="212649"/>
                          <a:pt x="6890261" y="238902"/>
                          <a:pt x="6915981" y="455894"/>
                        </a:cubicBezTo>
                        <a:cubicBezTo>
                          <a:pt x="6941701" y="672886"/>
                          <a:pt x="6890542" y="832095"/>
                          <a:pt x="6915981" y="1055754"/>
                        </a:cubicBezTo>
                        <a:cubicBezTo>
                          <a:pt x="6941420" y="1279413"/>
                          <a:pt x="6903428" y="1387514"/>
                          <a:pt x="6915981" y="1511648"/>
                        </a:cubicBezTo>
                        <a:cubicBezTo>
                          <a:pt x="6928534" y="1635782"/>
                          <a:pt x="6879398" y="1883694"/>
                          <a:pt x="6915981" y="2063520"/>
                        </a:cubicBezTo>
                        <a:cubicBezTo>
                          <a:pt x="6952564" y="2243346"/>
                          <a:pt x="6851506" y="2459365"/>
                          <a:pt x="6915981" y="2663380"/>
                        </a:cubicBezTo>
                        <a:cubicBezTo>
                          <a:pt x="6980456" y="2867395"/>
                          <a:pt x="6870675" y="2960030"/>
                          <a:pt x="6915981" y="3119274"/>
                        </a:cubicBezTo>
                        <a:cubicBezTo>
                          <a:pt x="6961287" y="3278518"/>
                          <a:pt x="6913767" y="3397883"/>
                          <a:pt x="6915981" y="3671145"/>
                        </a:cubicBezTo>
                        <a:cubicBezTo>
                          <a:pt x="6918195" y="3944407"/>
                          <a:pt x="6878757" y="4243986"/>
                          <a:pt x="6915981" y="4798883"/>
                        </a:cubicBezTo>
                        <a:cubicBezTo>
                          <a:pt x="6809497" y="4846452"/>
                          <a:pt x="6553306" y="4792318"/>
                          <a:pt x="6408809" y="4798883"/>
                        </a:cubicBezTo>
                        <a:cubicBezTo>
                          <a:pt x="6264312" y="4805448"/>
                          <a:pt x="6013390" y="4783300"/>
                          <a:pt x="5763318" y="4798883"/>
                        </a:cubicBezTo>
                        <a:cubicBezTo>
                          <a:pt x="5513246" y="4814466"/>
                          <a:pt x="5421339" y="4761366"/>
                          <a:pt x="5325305" y="4798883"/>
                        </a:cubicBezTo>
                        <a:cubicBezTo>
                          <a:pt x="5229271" y="4836400"/>
                          <a:pt x="5033452" y="4765906"/>
                          <a:pt x="4887293" y="4798883"/>
                        </a:cubicBezTo>
                        <a:cubicBezTo>
                          <a:pt x="4741134" y="4831860"/>
                          <a:pt x="4405905" y="4731453"/>
                          <a:pt x="4172642" y="4798883"/>
                        </a:cubicBezTo>
                        <a:cubicBezTo>
                          <a:pt x="3939379" y="4866313"/>
                          <a:pt x="3810632" y="4773650"/>
                          <a:pt x="3457991" y="4798883"/>
                        </a:cubicBezTo>
                        <a:cubicBezTo>
                          <a:pt x="3105350" y="4824116"/>
                          <a:pt x="3231871" y="4778647"/>
                          <a:pt x="3089138" y="4798883"/>
                        </a:cubicBezTo>
                        <a:cubicBezTo>
                          <a:pt x="2946405" y="4819119"/>
                          <a:pt x="2593755" y="4750302"/>
                          <a:pt x="2443647" y="4798883"/>
                        </a:cubicBezTo>
                        <a:cubicBezTo>
                          <a:pt x="2293539" y="4847464"/>
                          <a:pt x="1983435" y="4751852"/>
                          <a:pt x="1798155" y="4798883"/>
                        </a:cubicBezTo>
                        <a:cubicBezTo>
                          <a:pt x="1612875" y="4845914"/>
                          <a:pt x="1541929" y="4757246"/>
                          <a:pt x="1429303" y="4798883"/>
                        </a:cubicBezTo>
                        <a:cubicBezTo>
                          <a:pt x="1316677" y="4840520"/>
                          <a:pt x="957124" y="4747996"/>
                          <a:pt x="714651" y="4798883"/>
                        </a:cubicBezTo>
                        <a:cubicBezTo>
                          <a:pt x="472178" y="4849770"/>
                          <a:pt x="160630" y="4731910"/>
                          <a:pt x="0" y="4798883"/>
                        </a:cubicBezTo>
                        <a:cubicBezTo>
                          <a:pt x="-29101" y="4672313"/>
                          <a:pt x="7458" y="4503145"/>
                          <a:pt x="0" y="4295000"/>
                        </a:cubicBezTo>
                        <a:cubicBezTo>
                          <a:pt x="-7458" y="4086855"/>
                          <a:pt x="50379" y="3988301"/>
                          <a:pt x="0" y="3839106"/>
                        </a:cubicBezTo>
                        <a:cubicBezTo>
                          <a:pt x="-50379" y="3689911"/>
                          <a:pt x="15118" y="3430757"/>
                          <a:pt x="0" y="3287235"/>
                        </a:cubicBezTo>
                        <a:cubicBezTo>
                          <a:pt x="-15118" y="3143713"/>
                          <a:pt x="73345" y="2929380"/>
                          <a:pt x="0" y="2639386"/>
                        </a:cubicBezTo>
                        <a:cubicBezTo>
                          <a:pt x="-73345" y="2349392"/>
                          <a:pt x="10093" y="2203451"/>
                          <a:pt x="0" y="1991536"/>
                        </a:cubicBezTo>
                        <a:cubicBezTo>
                          <a:pt x="-10093" y="1779621"/>
                          <a:pt x="61869" y="1494114"/>
                          <a:pt x="0" y="1343687"/>
                        </a:cubicBezTo>
                        <a:cubicBezTo>
                          <a:pt x="-61869" y="1193260"/>
                          <a:pt x="37880" y="972779"/>
                          <a:pt x="0" y="791816"/>
                        </a:cubicBezTo>
                        <a:cubicBezTo>
                          <a:pt x="-37880" y="610853"/>
                          <a:pt x="19436" y="303235"/>
                          <a:pt x="0" y="0"/>
                        </a:cubicBezTo>
                        <a:close/>
                      </a:path>
                      <a:path w="6915981" h="4798883" stroke="0" extrusionOk="0">
                        <a:moveTo>
                          <a:pt x="0" y="0"/>
                        </a:moveTo>
                        <a:cubicBezTo>
                          <a:pt x="241731" y="-25541"/>
                          <a:pt x="383637" y="50803"/>
                          <a:pt x="576332" y="0"/>
                        </a:cubicBezTo>
                        <a:cubicBezTo>
                          <a:pt x="769027" y="-50803"/>
                          <a:pt x="1131672" y="4204"/>
                          <a:pt x="1290983" y="0"/>
                        </a:cubicBezTo>
                        <a:cubicBezTo>
                          <a:pt x="1450294" y="-4204"/>
                          <a:pt x="1654525" y="33350"/>
                          <a:pt x="1798155" y="0"/>
                        </a:cubicBezTo>
                        <a:cubicBezTo>
                          <a:pt x="1941785" y="-33350"/>
                          <a:pt x="2301537" y="13908"/>
                          <a:pt x="2443647" y="0"/>
                        </a:cubicBezTo>
                        <a:cubicBezTo>
                          <a:pt x="2585757" y="-13908"/>
                          <a:pt x="2737190" y="31605"/>
                          <a:pt x="2881659" y="0"/>
                        </a:cubicBezTo>
                        <a:cubicBezTo>
                          <a:pt x="3026128" y="-31605"/>
                          <a:pt x="3393744" y="45721"/>
                          <a:pt x="3596310" y="0"/>
                        </a:cubicBezTo>
                        <a:cubicBezTo>
                          <a:pt x="3798876" y="-45721"/>
                          <a:pt x="4121525" y="63697"/>
                          <a:pt x="4310961" y="0"/>
                        </a:cubicBezTo>
                        <a:cubicBezTo>
                          <a:pt x="4500397" y="-63697"/>
                          <a:pt x="4713705" y="49598"/>
                          <a:pt x="5025613" y="0"/>
                        </a:cubicBezTo>
                        <a:cubicBezTo>
                          <a:pt x="5337521" y="-49598"/>
                          <a:pt x="5308554" y="39865"/>
                          <a:pt x="5463625" y="0"/>
                        </a:cubicBezTo>
                        <a:cubicBezTo>
                          <a:pt x="5618696" y="-39865"/>
                          <a:pt x="6005685" y="26434"/>
                          <a:pt x="6178276" y="0"/>
                        </a:cubicBezTo>
                        <a:cubicBezTo>
                          <a:pt x="6350867" y="-26434"/>
                          <a:pt x="6657265" y="36181"/>
                          <a:pt x="6915981" y="0"/>
                        </a:cubicBezTo>
                        <a:cubicBezTo>
                          <a:pt x="6935878" y="269903"/>
                          <a:pt x="6909005" y="451494"/>
                          <a:pt x="6915981" y="695838"/>
                        </a:cubicBezTo>
                        <a:cubicBezTo>
                          <a:pt x="6922957" y="940182"/>
                          <a:pt x="6856755" y="1031076"/>
                          <a:pt x="6915981" y="1199721"/>
                        </a:cubicBezTo>
                        <a:cubicBezTo>
                          <a:pt x="6975207" y="1368366"/>
                          <a:pt x="6882351" y="1581921"/>
                          <a:pt x="6915981" y="1895559"/>
                        </a:cubicBezTo>
                        <a:cubicBezTo>
                          <a:pt x="6949611" y="2209197"/>
                          <a:pt x="6872626" y="2430543"/>
                          <a:pt x="6915981" y="2591397"/>
                        </a:cubicBezTo>
                        <a:cubicBezTo>
                          <a:pt x="6959336" y="2752251"/>
                          <a:pt x="6875159" y="2914077"/>
                          <a:pt x="6915981" y="3143268"/>
                        </a:cubicBezTo>
                        <a:cubicBezTo>
                          <a:pt x="6956803" y="3372459"/>
                          <a:pt x="6849008" y="3526673"/>
                          <a:pt x="6915981" y="3743129"/>
                        </a:cubicBezTo>
                        <a:cubicBezTo>
                          <a:pt x="6982954" y="3959585"/>
                          <a:pt x="6860311" y="4289771"/>
                          <a:pt x="6915981" y="4798883"/>
                        </a:cubicBezTo>
                        <a:cubicBezTo>
                          <a:pt x="6682313" y="4822552"/>
                          <a:pt x="6467174" y="4754645"/>
                          <a:pt x="6201330" y="4798883"/>
                        </a:cubicBezTo>
                        <a:cubicBezTo>
                          <a:pt x="5935486" y="4843121"/>
                          <a:pt x="5938463" y="4767762"/>
                          <a:pt x="5763318" y="4798883"/>
                        </a:cubicBezTo>
                        <a:cubicBezTo>
                          <a:pt x="5588173" y="4830004"/>
                          <a:pt x="5258834" y="4755280"/>
                          <a:pt x="5117826" y="4798883"/>
                        </a:cubicBezTo>
                        <a:cubicBezTo>
                          <a:pt x="4976818" y="4842486"/>
                          <a:pt x="4879973" y="4790697"/>
                          <a:pt x="4679814" y="4798883"/>
                        </a:cubicBezTo>
                        <a:cubicBezTo>
                          <a:pt x="4479655" y="4807069"/>
                          <a:pt x="4193731" y="4762277"/>
                          <a:pt x="3965162" y="4798883"/>
                        </a:cubicBezTo>
                        <a:cubicBezTo>
                          <a:pt x="3736593" y="4835489"/>
                          <a:pt x="3622159" y="4744705"/>
                          <a:pt x="3388831" y="4798883"/>
                        </a:cubicBezTo>
                        <a:cubicBezTo>
                          <a:pt x="3155503" y="4853061"/>
                          <a:pt x="3164158" y="4795209"/>
                          <a:pt x="2950819" y="4798883"/>
                        </a:cubicBezTo>
                        <a:cubicBezTo>
                          <a:pt x="2737480" y="4802557"/>
                          <a:pt x="2630986" y="4758756"/>
                          <a:pt x="2443647" y="4798883"/>
                        </a:cubicBezTo>
                        <a:cubicBezTo>
                          <a:pt x="2256308" y="4839010"/>
                          <a:pt x="2218586" y="4790229"/>
                          <a:pt x="2005634" y="4798883"/>
                        </a:cubicBezTo>
                        <a:cubicBezTo>
                          <a:pt x="1792682" y="4807537"/>
                          <a:pt x="1672684" y="4730995"/>
                          <a:pt x="1360143" y="4798883"/>
                        </a:cubicBezTo>
                        <a:cubicBezTo>
                          <a:pt x="1047602" y="4866771"/>
                          <a:pt x="1094377" y="4776226"/>
                          <a:pt x="922131" y="4798883"/>
                        </a:cubicBezTo>
                        <a:cubicBezTo>
                          <a:pt x="749885" y="4821540"/>
                          <a:pt x="342427" y="4703434"/>
                          <a:pt x="0" y="4798883"/>
                        </a:cubicBezTo>
                        <a:cubicBezTo>
                          <a:pt x="-50495" y="4666303"/>
                          <a:pt x="12944" y="4285242"/>
                          <a:pt x="0" y="4151034"/>
                        </a:cubicBezTo>
                        <a:cubicBezTo>
                          <a:pt x="-12944" y="4016826"/>
                          <a:pt x="56574" y="3828308"/>
                          <a:pt x="0" y="3647151"/>
                        </a:cubicBezTo>
                        <a:cubicBezTo>
                          <a:pt x="-56574" y="3465994"/>
                          <a:pt x="24245" y="3261759"/>
                          <a:pt x="0" y="2951313"/>
                        </a:cubicBezTo>
                        <a:cubicBezTo>
                          <a:pt x="-24245" y="2640867"/>
                          <a:pt x="39374" y="2633297"/>
                          <a:pt x="0" y="2399442"/>
                        </a:cubicBezTo>
                        <a:cubicBezTo>
                          <a:pt x="-39374" y="2165587"/>
                          <a:pt x="55427" y="2042590"/>
                          <a:pt x="0" y="1751592"/>
                        </a:cubicBezTo>
                        <a:cubicBezTo>
                          <a:pt x="-55427" y="1460594"/>
                          <a:pt x="42733" y="1430582"/>
                          <a:pt x="0" y="1295698"/>
                        </a:cubicBezTo>
                        <a:cubicBezTo>
                          <a:pt x="-42733" y="1160814"/>
                          <a:pt x="60256" y="739416"/>
                          <a:pt x="0" y="599860"/>
                        </a:cubicBezTo>
                        <a:cubicBezTo>
                          <a:pt x="-60256" y="460304"/>
                          <a:pt x="50295" y="2545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E26ADC33-607D-94AF-1103-132149332B6B}"/>
              </a:ext>
            </a:extLst>
          </p:cNvPr>
          <p:cNvSpPr txBox="1"/>
          <p:nvPr/>
        </p:nvSpPr>
        <p:spPr>
          <a:xfrm>
            <a:off x="-1565899" y="4363992"/>
            <a:ext cx="16417234" cy="660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80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80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8000" b="1" spc="-112" dirty="0">
              <a:solidFill>
                <a:schemeClr val="accent2">
                  <a:lumMod val="20000"/>
                  <a:lumOff val="80000"/>
                </a:schemeClr>
              </a:solidFill>
              <a:latin typeface="Archia Bold" panose="02000503000000020004" pitchFamily="2" charset="77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E155CCD6-0E92-1FFE-928A-7CCB11E7D478}"/>
              </a:ext>
            </a:extLst>
          </p:cNvPr>
          <p:cNvSpPr/>
          <p:nvPr/>
        </p:nvSpPr>
        <p:spPr>
          <a:xfrm>
            <a:off x="1910108" y="3506629"/>
            <a:ext cx="9428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2.0</a:t>
            </a:r>
            <a:r>
              <a:rPr lang="pt-PT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.</a:t>
            </a:r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497E2AA8-0B72-4A94-D970-D06E11EBB5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pic>
        <p:nvPicPr>
          <p:cNvPr id="11" name="Imagem 10" descr="Uma imagem com tripé, cavalete, arte&#10;&#10;Descrição gerada automaticamente">
            <a:extLst>
              <a:ext uri="{FF2B5EF4-FFF2-40B4-BE49-F238E27FC236}">
                <a16:creationId xmlns:a16="http://schemas.microsoft.com/office/drawing/2014/main" id="{3E0DFEEF-E2BD-CC70-0950-EF2750D59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86"/>
          <a:stretch/>
        </p:blipFill>
        <p:spPr>
          <a:xfrm>
            <a:off x="3585231" y="7919003"/>
            <a:ext cx="11136876" cy="406648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C017432-FB39-4654-1DD4-7E7368EF8D63}"/>
              </a:ext>
            </a:extLst>
          </p:cNvPr>
          <p:cNvSpPr/>
          <p:nvPr/>
        </p:nvSpPr>
        <p:spPr>
          <a:xfrm>
            <a:off x="10455300" y="3700990"/>
            <a:ext cx="4853124" cy="132343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“</a:t>
            </a:r>
            <a:r>
              <a:rPr lang="pt-PT" sz="8000" b="1" spc="-112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Canvas</a:t>
            </a:r>
            <a:r>
              <a:rPr lang="pt-PT" sz="8000" b="1" spc="-112" dirty="0">
                <a:solidFill>
                  <a:schemeClr val="accent2">
                    <a:lumMod val="20000"/>
                    <a:lumOff val="80000"/>
                  </a:schemeClr>
                </a:solidFill>
                <a:latin typeface="Archia Bold" panose="02000503000000020004" pitchFamily="2" charset="7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522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 descr="Uma imagem com tripé, cavalete, arte&#10;&#10;Descrição gerada automaticamente">
            <a:extLst>
              <a:ext uri="{FF2B5EF4-FFF2-40B4-BE49-F238E27FC236}">
                <a16:creationId xmlns:a16="http://schemas.microsoft.com/office/drawing/2014/main" id="{B30510A6-B994-15B1-BEFD-6FEDC096C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32"/>
          <a:stretch/>
        </p:blipFill>
        <p:spPr>
          <a:xfrm>
            <a:off x="3907683" y="-259341"/>
            <a:ext cx="10472634" cy="153611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10930110" y="-3708291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345388" y="6457433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 rot="16200000">
            <a:off x="5695679" y="2026716"/>
            <a:ext cx="6915981" cy="479888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84005416">
                  <a:custGeom>
                    <a:avLst/>
                    <a:gdLst>
                      <a:gd name="connsiteX0" fmla="*/ 0 w 6915981"/>
                      <a:gd name="connsiteY0" fmla="*/ 0 h 4798883"/>
                      <a:gd name="connsiteX1" fmla="*/ 645492 w 6915981"/>
                      <a:gd name="connsiteY1" fmla="*/ 0 h 4798883"/>
                      <a:gd name="connsiteX2" fmla="*/ 1221823 w 6915981"/>
                      <a:gd name="connsiteY2" fmla="*/ 0 h 4798883"/>
                      <a:gd name="connsiteX3" fmla="*/ 1590676 w 6915981"/>
                      <a:gd name="connsiteY3" fmla="*/ 0 h 4798883"/>
                      <a:gd name="connsiteX4" fmla="*/ 1959528 w 6915981"/>
                      <a:gd name="connsiteY4" fmla="*/ 0 h 4798883"/>
                      <a:gd name="connsiteX5" fmla="*/ 2328380 w 6915981"/>
                      <a:gd name="connsiteY5" fmla="*/ 0 h 4798883"/>
                      <a:gd name="connsiteX6" fmla="*/ 2697233 w 6915981"/>
                      <a:gd name="connsiteY6" fmla="*/ 0 h 4798883"/>
                      <a:gd name="connsiteX7" fmla="*/ 3066085 w 6915981"/>
                      <a:gd name="connsiteY7" fmla="*/ 0 h 4798883"/>
                      <a:gd name="connsiteX8" fmla="*/ 3780736 w 6915981"/>
                      <a:gd name="connsiteY8" fmla="*/ 0 h 4798883"/>
                      <a:gd name="connsiteX9" fmla="*/ 4426228 w 6915981"/>
                      <a:gd name="connsiteY9" fmla="*/ 0 h 4798883"/>
                      <a:gd name="connsiteX10" fmla="*/ 5071719 w 6915981"/>
                      <a:gd name="connsiteY10" fmla="*/ 0 h 4798883"/>
                      <a:gd name="connsiteX11" fmla="*/ 5440572 w 6915981"/>
                      <a:gd name="connsiteY11" fmla="*/ 0 h 4798883"/>
                      <a:gd name="connsiteX12" fmla="*/ 5878584 w 6915981"/>
                      <a:gd name="connsiteY12" fmla="*/ 0 h 4798883"/>
                      <a:gd name="connsiteX13" fmla="*/ 6247436 w 6915981"/>
                      <a:gd name="connsiteY13" fmla="*/ 0 h 4798883"/>
                      <a:gd name="connsiteX14" fmla="*/ 6915981 w 6915981"/>
                      <a:gd name="connsiteY14" fmla="*/ 0 h 4798883"/>
                      <a:gd name="connsiteX15" fmla="*/ 6915981 w 6915981"/>
                      <a:gd name="connsiteY15" fmla="*/ 455894 h 4798883"/>
                      <a:gd name="connsiteX16" fmla="*/ 6915981 w 6915981"/>
                      <a:gd name="connsiteY16" fmla="*/ 1055754 h 4798883"/>
                      <a:gd name="connsiteX17" fmla="*/ 6915981 w 6915981"/>
                      <a:gd name="connsiteY17" fmla="*/ 1511648 h 4798883"/>
                      <a:gd name="connsiteX18" fmla="*/ 6915981 w 6915981"/>
                      <a:gd name="connsiteY18" fmla="*/ 2063520 h 4798883"/>
                      <a:gd name="connsiteX19" fmla="*/ 6915981 w 6915981"/>
                      <a:gd name="connsiteY19" fmla="*/ 2663380 h 4798883"/>
                      <a:gd name="connsiteX20" fmla="*/ 6915981 w 6915981"/>
                      <a:gd name="connsiteY20" fmla="*/ 3119274 h 4798883"/>
                      <a:gd name="connsiteX21" fmla="*/ 6915981 w 6915981"/>
                      <a:gd name="connsiteY21" fmla="*/ 3671145 h 4798883"/>
                      <a:gd name="connsiteX22" fmla="*/ 6915981 w 6915981"/>
                      <a:gd name="connsiteY22" fmla="*/ 4798883 h 4798883"/>
                      <a:gd name="connsiteX23" fmla="*/ 6408809 w 6915981"/>
                      <a:gd name="connsiteY23" fmla="*/ 4798883 h 4798883"/>
                      <a:gd name="connsiteX24" fmla="*/ 5763318 w 6915981"/>
                      <a:gd name="connsiteY24" fmla="*/ 4798883 h 4798883"/>
                      <a:gd name="connsiteX25" fmla="*/ 5325305 w 6915981"/>
                      <a:gd name="connsiteY25" fmla="*/ 4798883 h 4798883"/>
                      <a:gd name="connsiteX26" fmla="*/ 4887293 w 6915981"/>
                      <a:gd name="connsiteY26" fmla="*/ 4798883 h 4798883"/>
                      <a:gd name="connsiteX27" fmla="*/ 4172642 w 6915981"/>
                      <a:gd name="connsiteY27" fmla="*/ 4798883 h 4798883"/>
                      <a:gd name="connsiteX28" fmla="*/ 3457991 w 6915981"/>
                      <a:gd name="connsiteY28" fmla="*/ 4798883 h 4798883"/>
                      <a:gd name="connsiteX29" fmla="*/ 3089138 w 6915981"/>
                      <a:gd name="connsiteY29" fmla="*/ 4798883 h 4798883"/>
                      <a:gd name="connsiteX30" fmla="*/ 2443647 w 6915981"/>
                      <a:gd name="connsiteY30" fmla="*/ 4798883 h 4798883"/>
                      <a:gd name="connsiteX31" fmla="*/ 1798155 w 6915981"/>
                      <a:gd name="connsiteY31" fmla="*/ 4798883 h 4798883"/>
                      <a:gd name="connsiteX32" fmla="*/ 1429303 w 6915981"/>
                      <a:gd name="connsiteY32" fmla="*/ 4798883 h 4798883"/>
                      <a:gd name="connsiteX33" fmla="*/ 714651 w 6915981"/>
                      <a:gd name="connsiteY33" fmla="*/ 4798883 h 4798883"/>
                      <a:gd name="connsiteX34" fmla="*/ 0 w 6915981"/>
                      <a:gd name="connsiteY34" fmla="*/ 4798883 h 4798883"/>
                      <a:gd name="connsiteX35" fmla="*/ 0 w 6915981"/>
                      <a:gd name="connsiteY35" fmla="*/ 4295000 h 4798883"/>
                      <a:gd name="connsiteX36" fmla="*/ 0 w 6915981"/>
                      <a:gd name="connsiteY36" fmla="*/ 3839106 h 4798883"/>
                      <a:gd name="connsiteX37" fmla="*/ 0 w 6915981"/>
                      <a:gd name="connsiteY37" fmla="*/ 3287235 h 4798883"/>
                      <a:gd name="connsiteX38" fmla="*/ 0 w 6915981"/>
                      <a:gd name="connsiteY38" fmla="*/ 2639386 h 4798883"/>
                      <a:gd name="connsiteX39" fmla="*/ 0 w 6915981"/>
                      <a:gd name="connsiteY39" fmla="*/ 1991536 h 4798883"/>
                      <a:gd name="connsiteX40" fmla="*/ 0 w 6915981"/>
                      <a:gd name="connsiteY40" fmla="*/ 1343687 h 4798883"/>
                      <a:gd name="connsiteX41" fmla="*/ 0 w 6915981"/>
                      <a:gd name="connsiteY41" fmla="*/ 791816 h 4798883"/>
                      <a:gd name="connsiteX42" fmla="*/ 0 w 6915981"/>
                      <a:gd name="connsiteY42" fmla="*/ 0 h 4798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6915981" h="4798883" fill="none" extrusionOk="0">
                        <a:moveTo>
                          <a:pt x="0" y="0"/>
                        </a:moveTo>
                        <a:cubicBezTo>
                          <a:pt x="278046" y="-69810"/>
                          <a:pt x="501452" y="67858"/>
                          <a:pt x="645492" y="0"/>
                        </a:cubicBezTo>
                        <a:cubicBezTo>
                          <a:pt x="789532" y="-67858"/>
                          <a:pt x="944471" y="10048"/>
                          <a:pt x="1221823" y="0"/>
                        </a:cubicBezTo>
                        <a:cubicBezTo>
                          <a:pt x="1499175" y="-10048"/>
                          <a:pt x="1488472" y="32850"/>
                          <a:pt x="1590676" y="0"/>
                        </a:cubicBezTo>
                        <a:cubicBezTo>
                          <a:pt x="1692880" y="-32850"/>
                          <a:pt x="1815338" y="39212"/>
                          <a:pt x="1959528" y="0"/>
                        </a:cubicBezTo>
                        <a:cubicBezTo>
                          <a:pt x="2103718" y="-39212"/>
                          <a:pt x="2211586" y="42049"/>
                          <a:pt x="2328380" y="0"/>
                        </a:cubicBezTo>
                        <a:cubicBezTo>
                          <a:pt x="2445174" y="-42049"/>
                          <a:pt x="2519720" y="3927"/>
                          <a:pt x="2697233" y="0"/>
                        </a:cubicBezTo>
                        <a:cubicBezTo>
                          <a:pt x="2874746" y="-3927"/>
                          <a:pt x="2931142" y="506"/>
                          <a:pt x="3066085" y="0"/>
                        </a:cubicBezTo>
                        <a:cubicBezTo>
                          <a:pt x="3201028" y="-506"/>
                          <a:pt x="3627102" y="82129"/>
                          <a:pt x="3780736" y="0"/>
                        </a:cubicBezTo>
                        <a:cubicBezTo>
                          <a:pt x="3934370" y="-82129"/>
                          <a:pt x="4154845" y="7799"/>
                          <a:pt x="4426228" y="0"/>
                        </a:cubicBezTo>
                        <a:cubicBezTo>
                          <a:pt x="4697611" y="-7799"/>
                          <a:pt x="4908362" y="3211"/>
                          <a:pt x="5071719" y="0"/>
                        </a:cubicBezTo>
                        <a:cubicBezTo>
                          <a:pt x="5235076" y="-3211"/>
                          <a:pt x="5359456" y="33928"/>
                          <a:pt x="5440572" y="0"/>
                        </a:cubicBezTo>
                        <a:cubicBezTo>
                          <a:pt x="5521688" y="-33928"/>
                          <a:pt x="5789708" y="24329"/>
                          <a:pt x="5878584" y="0"/>
                        </a:cubicBezTo>
                        <a:cubicBezTo>
                          <a:pt x="5967460" y="-24329"/>
                          <a:pt x="6141840" y="21918"/>
                          <a:pt x="6247436" y="0"/>
                        </a:cubicBezTo>
                        <a:cubicBezTo>
                          <a:pt x="6353032" y="-21918"/>
                          <a:pt x="6654181" y="6440"/>
                          <a:pt x="6915981" y="0"/>
                        </a:cubicBezTo>
                        <a:cubicBezTo>
                          <a:pt x="6916356" y="212649"/>
                          <a:pt x="6890261" y="238902"/>
                          <a:pt x="6915981" y="455894"/>
                        </a:cubicBezTo>
                        <a:cubicBezTo>
                          <a:pt x="6941701" y="672886"/>
                          <a:pt x="6890542" y="832095"/>
                          <a:pt x="6915981" y="1055754"/>
                        </a:cubicBezTo>
                        <a:cubicBezTo>
                          <a:pt x="6941420" y="1279413"/>
                          <a:pt x="6903428" y="1387514"/>
                          <a:pt x="6915981" y="1511648"/>
                        </a:cubicBezTo>
                        <a:cubicBezTo>
                          <a:pt x="6928534" y="1635782"/>
                          <a:pt x="6879398" y="1883694"/>
                          <a:pt x="6915981" y="2063520"/>
                        </a:cubicBezTo>
                        <a:cubicBezTo>
                          <a:pt x="6952564" y="2243346"/>
                          <a:pt x="6851506" y="2459365"/>
                          <a:pt x="6915981" y="2663380"/>
                        </a:cubicBezTo>
                        <a:cubicBezTo>
                          <a:pt x="6980456" y="2867395"/>
                          <a:pt x="6870675" y="2960030"/>
                          <a:pt x="6915981" y="3119274"/>
                        </a:cubicBezTo>
                        <a:cubicBezTo>
                          <a:pt x="6961287" y="3278518"/>
                          <a:pt x="6913767" y="3397883"/>
                          <a:pt x="6915981" y="3671145"/>
                        </a:cubicBezTo>
                        <a:cubicBezTo>
                          <a:pt x="6918195" y="3944407"/>
                          <a:pt x="6878757" y="4243986"/>
                          <a:pt x="6915981" y="4798883"/>
                        </a:cubicBezTo>
                        <a:cubicBezTo>
                          <a:pt x="6809497" y="4846452"/>
                          <a:pt x="6553306" y="4792318"/>
                          <a:pt x="6408809" y="4798883"/>
                        </a:cubicBezTo>
                        <a:cubicBezTo>
                          <a:pt x="6264312" y="4805448"/>
                          <a:pt x="6013390" y="4783300"/>
                          <a:pt x="5763318" y="4798883"/>
                        </a:cubicBezTo>
                        <a:cubicBezTo>
                          <a:pt x="5513246" y="4814466"/>
                          <a:pt x="5421339" y="4761366"/>
                          <a:pt x="5325305" y="4798883"/>
                        </a:cubicBezTo>
                        <a:cubicBezTo>
                          <a:pt x="5229271" y="4836400"/>
                          <a:pt x="5033452" y="4765906"/>
                          <a:pt x="4887293" y="4798883"/>
                        </a:cubicBezTo>
                        <a:cubicBezTo>
                          <a:pt x="4741134" y="4831860"/>
                          <a:pt x="4405905" y="4731453"/>
                          <a:pt x="4172642" y="4798883"/>
                        </a:cubicBezTo>
                        <a:cubicBezTo>
                          <a:pt x="3939379" y="4866313"/>
                          <a:pt x="3810632" y="4773650"/>
                          <a:pt x="3457991" y="4798883"/>
                        </a:cubicBezTo>
                        <a:cubicBezTo>
                          <a:pt x="3105350" y="4824116"/>
                          <a:pt x="3231871" y="4778647"/>
                          <a:pt x="3089138" y="4798883"/>
                        </a:cubicBezTo>
                        <a:cubicBezTo>
                          <a:pt x="2946405" y="4819119"/>
                          <a:pt x="2593755" y="4750302"/>
                          <a:pt x="2443647" y="4798883"/>
                        </a:cubicBezTo>
                        <a:cubicBezTo>
                          <a:pt x="2293539" y="4847464"/>
                          <a:pt x="1983435" y="4751852"/>
                          <a:pt x="1798155" y="4798883"/>
                        </a:cubicBezTo>
                        <a:cubicBezTo>
                          <a:pt x="1612875" y="4845914"/>
                          <a:pt x="1541929" y="4757246"/>
                          <a:pt x="1429303" y="4798883"/>
                        </a:cubicBezTo>
                        <a:cubicBezTo>
                          <a:pt x="1316677" y="4840520"/>
                          <a:pt x="957124" y="4747996"/>
                          <a:pt x="714651" y="4798883"/>
                        </a:cubicBezTo>
                        <a:cubicBezTo>
                          <a:pt x="472178" y="4849770"/>
                          <a:pt x="160630" y="4731910"/>
                          <a:pt x="0" y="4798883"/>
                        </a:cubicBezTo>
                        <a:cubicBezTo>
                          <a:pt x="-29101" y="4672313"/>
                          <a:pt x="7458" y="4503145"/>
                          <a:pt x="0" y="4295000"/>
                        </a:cubicBezTo>
                        <a:cubicBezTo>
                          <a:pt x="-7458" y="4086855"/>
                          <a:pt x="50379" y="3988301"/>
                          <a:pt x="0" y="3839106"/>
                        </a:cubicBezTo>
                        <a:cubicBezTo>
                          <a:pt x="-50379" y="3689911"/>
                          <a:pt x="15118" y="3430757"/>
                          <a:pt x="0" y="3287235"/>
                        </a:cubicBezTo>
                        <a:cubicBezTo>
                          <a:pt x="-15118" y="3143713"/>
                          <a:pt x="73345" y="2929380"/>
                          <a:pt x="0" y="2639386"/>
                        </a:cubicBezTo>
                        <a:cubicBezTo>
                          <a:pt x="-73345" y="2349392"/>
                          <a:pt x="10093" y="2203451"/>
                          <a:pt x="0" y="1991536"/>
                        </a:cubicBezTo>
                        <a:cubicBezTo>
                          <a:pt x="-10093" y="1779621"/>
                          <a:pt x="61869" y="1494114"/>
                          <a:pt x="0" y="1343687"/>
                        </a:cubicBezTo>
                        <a:cubicBezTo>
                          <a:pt x="-61869" y="1193260"/>
                          <a:pt x="37880" y="972779"/>
                          <a:pt x="0" y="791816"/>
                        </a:cubicBezTo>
                        <a:cubicBezTo>
                          <a:pt x="-37880" y="610853"/>
                          <a:pt x="19436" y="303235"/>
                          <a:pt x="0" y="0"/>
                        </a:cubicBezTo>
                        <a:close/>
                      </a:path>
                      <a:path w="6915981" h="4798883" stroke="0" extrusionOk="0">
                        <a:moveTo>
                          <a:pt x="0" y="0"/>
                        </a:moveTo>
                        <a:cubicBezTo>
                          <a:pt x="241731" y="-25541"/>
                          <a:pt x="383637" y="50803"/>
                          <a:pt x="576332" y="0"/>
                        </a:cubicBezTo>
                        <a:cubicBezTo>
                          <a:pt x="769027" y="-50803"/>
                          <a:pt x="1131672" y="4204"/>
                          <a:pt x="1290983" y="0"/>
                        </a:cubicBezTo>
                        <a:cubicBezTo>
                          <a:pt x="1450294" y="-4204"/>
                          <a:pt x="1654525" y="33350"/>
                          <a:pt x="1798155" y="0"/>
                        </a:cubicBezTo>
                        <a:cubicBezTo>
                          <a:pt x="1941785" y="-33350"/>
                          <a:pt x="2301537" y="13908"/>
                          <a:pt x="2443647" y="0"/>
                        </a:cubicBezTo>
                        <a:cubicBezTo>
                          <a:pt x="2585757" y="-13908"/>
                          <a:pt x="2737190" y="31605"/>
                          <a:pt x="2881659" y="0"/>
                        </a:cubicBezTo>
                        <a:cubicBezTo>
                          <a:pt x="3026128" y="-31605"/>
                          <a:pt x="3393744" y="45721"/>
                          <a:pt x="3596310" y="0"/>
                        </a:cubicBezTo>
                        <a:cubicBezTo>
                          <a:pt x="3798876" y="-45721"/>
                          <a:pt x="4121525" y="63697"/>
                          <a:pt x="4310961" y="0"/>
                        </a:cubicBezTo>
                        <a:cubicBezTo>
                          <a:pt x="4500397" y="-63697"/>
                          <a:pt x="4713705" y="49598"/>
                          <a:pt x="5025613" y="0"/>
                        </a:cubicBezTo>
                        <a:cubicBezTo>
                          <a:pt x="5337521" y="-49598"/>
                          <a:pt x="5308554" y="39865"/>
                          <a:pt x="5463625" y="0"/>
                        </a:cubicBezTo>
                        <a:cubicBezTo>
                          <a:pt x="5618696" y="-39865"/>
                          <a:pt x="6005685" y="26434"/>
                          <a:pt x="6178276" y="0"/>
                        </a:cubicBezTo>
                        <a:cubicBezTo>
                          <a:pt x="6350867" y="-26434"/>
                          <a:pt x="6657265" y="36181"/>
                          <a:pt x="6915981" y="0"/>
                        </a:cubicBezTo>
                        <a:cubicBezTo>
                          <a:pt x="6935878" y="269903"/>
                          <a:pt x="6909005" y="451494"/>
                          <a:pt x="6915981" y="695838"/>
                        </a:cubicBezTo>
                        <a:cubicBezTo>
                          <a:pt x="6922957" y="940182"/>
                          <a:pt x="6856755" y="1031076"/>
                          <a:pt x="6915981" y="1199721"/>
                        </a:cubicBezTo>
                        <a:cubicBezTo>
                          <a:pt x="6975207" y="1368366"/>
                          <a:pt x="6882351" y="1581921"/>
                          <a:pt x="6915981" y="1895559"/>
                        </a:cubicBezTo>
                        <a:cubicBezTo>
                          <a:pt x="6949611" y="2209197"/>
                          <a:pt x="6872626" y="2430543"/>
                          <a:pt x="6915981" y="2591397"/>
                        </a:cubicBezTo>
                        <a:cubicBezTo>
                          <a:pt x="6959336" y="2752251"/>
                          <a:pt x="6875159" y="2914077"/>
                          <a:pt x="6915981" y="3143268"/>
                        </a:cubicBezTo>
                        <a:cubicBezTo>
                          <a:pt x="6956803" y="3372459"/>
                          <a:pt x="6849008" y="3526673"/>
                          <a:pt x="6915981" y="3743129"/>
                        </a:cubicBezTo>
                        <a:cubicBezTo>
                          <a:pt x="6982954" y="3959585"/>
                          <a:pt x="6860311" y="4289771"/>
                          <a:pt x="6915981" y="4798883"/>
                        </a:cubicBezTo>
                        <a:cubicBezTo>
                          <a:pt x="6682313" y="4822552"/>
                          <a:pt x="6467174" y="4754645"/>
                          <a:pt x="6201330" y="4798883"/>
                        </a:cubicBezTo>
                        <a:cubicBezTo>
                          <a:pt x="5935486" y="4843121"/>
                          <a:pt x="5938463" y="4767762"/>
                          <a:pt x="5763318" y="4798883"/>
                        </a:cubicBezTo>
                        <a:cubicBezTo>
                          <a:pt x="5588173" y="4830004"/>
                          <a:pt x="5258834" y="4755280"/>
                          <a:pt x="5117826" y="4798883"/>
                        </a:cubicBezTo>
                        <a:cubicBezTo>
                          <a:pt x="4976818" y="4842486"/>
                          <a:pt x="4879973" y="4790697"/>
                          <a:pt x="4679814" y="4798883"/>
                        </a:cubicBezTo>
                        <a:cubicBezTo>
                          <a:pt x="4479655" y="4807069"/>
                          <a:pt x="4193731" y="4762277"/>
                          <a:pt x="3965162" y="4798883"/>
                        </a:cubicBezTo>
                        <a:cubicBezTo>
                          <a:pt x="3736593" y="4835489"/>
                          <a:pt x="3622159" y="4744705"/>
                          <a:pt x="3388831" y="4798883"/>
                        </a:cubicBezTo>
                        <a:cubicBezTo>
                          <a:pt x="3155503" y="4853061"/>
                          <a:pt x="3164158" y="4795209"/>
                          <a:pt x="2950819" y="4798883"/>
                        </a:cubicBezTo>
                        <a:cubicBezTo>
                          <a:pt x="2737480" y="4802557"/>
                          <a:pt x="2630986" y="4758756"/>
                          <a:pt x="2443647" y="4798883"/>
                        </a:cubicBezTo>
                        <a:cubicBezTo>
                          <a:pt x="2256308" y="4839010"/>
                          <a:pt x="2218586" y="4790229"/>
                          <a:pt x="2005634" y="4798883"/>
                        </a:cubicBezTo>
                        <a:cubicBezTo>
                          <a:pt x="1792682" y="4807537"/>
                          <a:pt x="1672684" y="4730995"/>
                          <a:pt x="1360143" y="4798883"/>
                        </a:cubicBezTo>
                        <a:cubicBezTo>
                          <a:pt x="1047602" y="4866771"/>
                          <a:pt x="1094377" y="4776226"/>
                          <a:pt x="922131" y="4798883"/>
                        </a:cubicBezTo>
                        <a:cubicBezTo>
                          <a:pt x="749885" y="4821540"/>
                          <a:pt x="342427" y="4703434"/>
                          <a:pt x="0" y="4798883"/>
                        </a:cubicBezTo>
                        <a:cubicBezTo>
                          <a:pt x="-50495" y="4666303"/>
                          <a:pt x="12944" y="4285242"/>
                          <a:pt x="0" y="4151034"/>
                        </a:cubicBezTo>
                        <a:cubicBezTo>
                          <a:pt x="-12944" y="4016826"/>
                          <a:pt x="56574" y="3828308"/>
                          <a:pt x="0" y="3647151"/>
                        </a:cubicBezTo>
                        <a:cubicBezTo>
                          <a:pt x="-56574" y="3465994"/>
                          <a:pt x="24245" y="3261759"/>
                          <a:pt x="0" y="2951313"/>
                        </a:cubicBezTo>
                        <a:cubicBezTo>
                          <a:pt x="-24245" y="2640867"/>
                          <a:pt x="39374" y="2633297"/>
                          <a:pt x="0" y="2399442"/>
                        </a:cubicBezTo>
                        <a:cubicBezTo>
                          <a:pt x="-39374" y="2165587"/>
                          <a:pt x="55427" y="2042590"/>
                          <a:pt x="0" y="1751592"/>
                        </a:cubicBezTo>
                        <a:cubicBezTo>
                          <a:pt x="-55427" y="1460594"/>
                          <a:pt x="42733" y="1430582"/>
                          <a:pt x="0" y="1295698"/>
                        </a:cubicBezTo>
                        <a:cubicBezTo>
                          <a:pt x="-42733" y="1160814"/>
                          <a:pt x="60256" y="739416"/>
                          <a:pt x="0" y="599860"/>
                        </a:cubicBezTo>
                        <a:cubicBezTo>
                          <a:pt x="-60256" y="460304"/>
                          <a:pt x="50295" y="2545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546D84AC-2F51-5E76-F58B-31CCB50791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pic>
        <p:nvPicPr>
          <p:cNvPr id="11" name="Imagem 10" descr="Uma imagem com tripé, cavalete, arte&#10;&#10;Descrição gerada automaticamente">
            <a:extLst>
              <a:ext uri="{FF2B5EF4-FFF2-40B4-BE49-F238E27FC236}">
                <a16:creationId xmlns:a16="http://schemas.microsoft.com/office/drawing/2014/main" id="{3E0DFEEF-E2BD-CC70-0950-EF2750D59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86"/>
          <a:stretch/>
        </p:blipFill>
        <p:spPr>
          <a:xfrm>
            <a:off x="3585231" y="7919003"/>
            <a:ext cx="11136876" cy="4066482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332AF90A-5581-E5BF-67C0-DCDEDDEF5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5354321" y="11026678"/>
            <a:ext cx="2189725" cy="165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A6FCC5C4-68CE-6512-DE9F-E4B70F2AAC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19072097" y="7884148"/>
            <a:ext cx="2259231" cy="3104440"/>
          </a:xfrm>
          <a:prstGeom prst="rect">
            <a:avLst/>
          </a:prstGeom>
        </p:spPr>
      </p:pic>
      <p:sp>
        <p:nvSpPr>
          <p:cNvPr id="23" name="TextBox 2">
            <a:extLst>
              <a:ext uri="{FF2B5EF4-FFF2-40B4-BE49-F238E27FC236}">
                <a16:creationId xmlns:a16="http://schemas.microsoft.com/office/drawing/2014/main" id="{C4EADD5B-7912-A890-E8AC-F201544C07E7}"/>
              </a:ext>
            </a:extLst>
          </p:cNvPr>
          <p:cNvSpPr txBox="1"/>
          <p:nvPr/>
        </p:nvSpPr>
        <p:spPr>
          <a:xfrm>
            <a:off x="-1565899" y="4363992"/>
            <a:ext cx="16417234" cy="660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pt-PT" sz="8000" b="1" spc="-112" dirty="0">
                <a:solidFill>
                  <a:schemeClr val="tx2"/>
                </a:solidFill>
                <a:latin typeface="Archia Bold" panose="02000503000000020004" pitchFamily="2" charset="77"/>
              </a:rPr>
              <a:t>Business </a:t>
            </a:r>
            <a:r>
              <a:rPr lang="pt-PT" sz="8000" b="1" spc="-112" dirty="0" err="1">
                <a:solidFill>
                  <a:schemeClr val="tx2"/>
                </a:solidFill>
                <a:latin typeface="Archia Bold" panose="02000503000000020004" pitchFamily="2" charset="77"/>
              </a:rPr>
              <a:t>Model</a:t>
            </a:r>
            <a:endParaRPr lang="pt-PT" sz="8000" b="1" spc="-112" dirty="0">
              <a:solidFill>
                <a:schemeClr val="accent2">
                  <a:lumMod val="20000"/>
                  <a:lumOff val="80000"/>
                </a:schemeClr>
              </a:solidFill>
              <a:latin typeface="Archia Bold" panose="02000503000000020004" pitchFamily="2" charset="77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330735B-935A-CFC9-1FB0-31D68EA0E94B}"/>
              </a:ext>
            </a:extLst>
          </p:cNvPr>
          <p:cNvSpPr/>
          <p:nvPr/>
        </p:nvSpPr>
        <p:spPr>
          <a:xfrm>
            <a:off x="10455300" y="3700990"/>
            <a:ext cx="4853124" cy="132343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000" b="1" spc="-112" dirty="0">
                <a:solidFill>
                  <a:schemeClr val="accent2"/>
                </a:solidFill>
                <a:latin typeface="Archia Bold" panose="02000503000000020004" pitchFamily="2" charset="77"/>
              </a:rPr>
              <a:t>“</a:t>
            </a:r>
            <a:r>
              <a:rPr lang="pt-PT" sz="8000" b="1" spc="-112" dirty="0" err="1">
                <a:solidFill>
                  <a:schemeClr val="accent2"/>
                </a:solidFill>
                <a:latin typeface="Archia Bold" panose="02000503000000020004" pitchFamily="2" charset="77"/>
              </a:rPr>
              <a:t>Canvas</a:t>
            </a:r>
            <a:r>
              <a:rPr lang="pt-PT" sz="8000" b="1" spc="-112" dirty="0">
                <a:solidFill>
                  <a:schemeClr val="accent2"/>
                </a:solidFill>
                <a:latin typeface="Archia Bold" panose="02000503000000020004" pitchFamily="2" charset="77"/>
              </a:rPr>
              <a:t>”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2D5DCE1-EA6C-F92A-6EE0-1D8F693F4DB3}"/>
              </a:ext>
            </a:extLst>
          </p:cNvPr>
          <p:cNvSpPr/>
          <p:nvPr/>
        </p:nvSpPr>
        <p:spPr>
          <a:xfrm rot="21363347">
            <a:off x="-8219565" y="8002080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7ACE9FE-476A-5911-B77F-F1377235C1F9}"/>
              </a:ext>
            </a:extLst>
          </p:cNvPr>
          <p:cNvSpPr/>
          <p:nvPr/>
        </p:nvSpPr>
        <p:spPr>
          <a:xfrm rot="695803">
            <a:off x="-2907814" y="8195385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3F914941-C0AF-5D5F-6A65-C62BBE2768BC}"/>
              </a:ext>
            </a:extLst>
          </p:cNvPr>
          <p:cNvSpPr/>
          <p:nvPr/>
        </p:nvSpPr>
        <p:spPr>
          <a:xfrm>
            <a:off x="-5512436" y="7954926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6444C3A-2EFE-1BB2-26A1-2E37BEF320E6}"/>
              </a:ext>
            </a:extLst>
          </p:cNvPr>
          <p:cNvSpPr/>
          <p:nvPr/>
        </p:nvSpPr>
        <p:spPr>
          <a:xfrm>
            <a:off x="19051716" y="4930113"/>
            <a:ext cx="59811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0B439F35-52DF-7E24-2807-5A0337409CFA}"/>
              </a:ext>
            </a:extLst>
          </p:cNvPr>
          <p:cNvSpPr/>
          <p:nvPr/>
        </p:nvSpPr>
        <p:spPr>
          <a:xfrm>
            <a:off x="18288000" y="4010658"/>
            <a:ext cx="67826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CA7AE783-D426-9D5C-03BB-8E687954352C}"/>
              </a:ext>
            </a:extLst>
          </p:cNvPr>
          <p:cNvSpPr/>
          <p:nvPr/>
        </p:nvSpPr>
        <p:spPr>
          <a:xfrm rot="21309656">
            <a:off x="-8391508" y="8713039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5B8836C-89F8-CD0D-7BD6-36361DB52D94}"/>
              </a:ext>
            </a:extLst>
          </p:cNvPr>
          <p:cNvSpPr/>
          <p:nvPr/>
        </p:nvSpPr>
        <p:spPr>
          <a:xfrm>
            <a:off x="-5740260" y="8724910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EF7C4B41-B0F3-04AC-C3B6-7B76D5D575C9}"/>
              </a:ext>
            </a:extLst>
          </p:cNvPr>
          <p:cNvSpPr/>
          <p:nvPr/>
        </p:nvSpPr>
        <p:spPr>
          <a:xfrm>
            <a:off x="-6972425" y="6730426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61ADC9AC-6C71-8A13-DF3E-722A2D1819C0}"/>
              </a:ext>
            </a:extLst>
          </p:cNvPr>
          <p:cNvSpPr/>
          <p:nvPr/>
        </p:nvSpPr>
        <p:spPr>
          <a:xfrm>
            <a:off x="-5385023" y="943078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3B804C8E-4418-2431-95EE-BFF10D32CBC5}"/>
              </a:ext>
            </a:extLst>
          </p:cNvPr>
          <p:cNvSpPr/>
          <p:nvPr/>
        </p:nvSpPr>
        <p:spPr>
          <a:xfrm>
            <a:off x="18288000" y="7655202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62F62F99-151D-6C9C-21FE-23DDF9802080}"/>
              </a:ext>
            </a:extLst>
          </p:cNvPr>
          <p:cNvSpPr/>
          <p:nvPr/>
        </p:nvSpPr>
        <p:spPr>
          <a:xfrm rot="690909">
            <a:off x="-2801663" y="8631485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41" name="Imagem 40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C88DB58A-2155-A048-FF9C-F374E5810A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76262" y="202943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70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891095" y="1074623"/>
            <a:ext cx="15842664" cy="7750259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custGeom>
                    <a:avLst/>
                    <a:gdLst>
                      <a:gd name="connsiteX0" fmla="*/ 0 w 15842664"/>
                      <a:gd name="connsiteY0" fmla="*/ 0 h 7750259"/>
                      <a:gd name="connsiteX1" fmla="*/ 903619 w 15842664"/>
                      <a:gd name="connsiteY1" fmla="*/ 0 h 7750259"/>
                      <a:gd name="connsiteX2" fmla="*/ 1015104 w 15842664"/>
                      <a:gd name="connsiteY2" fmla="*/ 0 h 7750259"/>
                      <a:gd name="connsiteX3" fmla="*/ 1285016 w 15842664"/>
                      <a:gd name="connsiteY3" fmla="*/ 0 h 7750259"/>
                      <a:gd name="connsiteX4" fmla="*/ 1396501 w 15842664"/>
                      <a:gd name="connsiteY4" fmla="*/ 0 h 7750259"/>
                      <a:gd name="connsiteX5" fmla="*/ 1824840 w 15842664"/>
                      <a:gd name="connsiteY5" fmla="*/ 0 h 7750259"/>
                      <a:gd name="connsiteX6" fmla="*/ 2570032 w 15842664"/>
                      <a:gd name="connsiteY6" fmla="*/ 0 h 7750259"/>
                      <a:gd name="connsiteX7" fmla="*/ 2681518 w 15842664"/>
                      <a:gd name="connsiteY7" fmla="*/ 0 h 7750259"/>
                      <a:gd name="connsiteX8" fmla="*/ 3426710 w 15842664"/>
                      <a:gd name="connsiteY8" fmla="*/ 0 h 7750259"/>
                      <a:gd name="connsiteX9" fmla="*/ 3696622 w 15842664"/>
                      <a:gd name="connsiteY9" fmla="*/ 0 h 7750259"/>
                      <a:gd name="connsiteX10" fmla="*/ 4124960 w 15842664"/>
                      <a:gd name="connsiteY10" fmla="*/ 0 h 7750259"/>
                      <a:gd name="connsiteX11" fmla="*/ 4711726 w 15842664"/>
                      <a:gd name="connsiteY11" fmla="*/ 0 h 7750259"/>
                      <a:gd name="connsiteX12" fmla="*/ 4823211 w 15842664"/>
                      <a:gd name="connsiteY12" fmla="*/ 0 h 7750259"/>
                      <a:gd name="connsiteX13" fmla="*/ 4934696 w 15842664"/>
                      <a:gd name="connsiteY13" fmla="*/ 0 h 7750259"/>
                      <a:gd name="connsiteX14" fmla="*/ 5046182 w 15842664"/>
                      <a:gd name="connsiteY14" fmla="*/ 0 h 7750259"/>
                      <a:gd name="connsiteX15" fmla="*/ 5791374 w 15842664"/>
                      <a:gd name="connsiteY15" fmla="*/ 0 h 7750259"/>
                      <a:gd name="connsiteX16" fmla="*/ 6536566 w 15842664"/>
                      <a:gd name="connsiteY16" fmla="*/ 0 h 7750259"/>
                      <a:gd name="connsiteX17" fmla="*/ 7440184 w 15842664"/>
                      <a:gd name="connsiteY17" fmla="*/ 0 h 7750259"/>
                      <a:gd name="connsiteX18" fmla="*/ 8185376 w 15842664"/>
                      <a:gd name="connsiteY18" fmla="*/ 0 h 7750259"/>
                      <a:gd name="connsiteX19" fmla="*/ 8613715 w 15842664"/>
                      <a:gd name="connsiteY19" fmla="*/ 0 h 7750259"/>
                      <a:gd name="connsiteX20" fmla="*/ 8725201 w 15842664"/>
                      <a:gd name="connsiteY20" fmla="*/ 0 h 7750259"/>
                      <a:gd name="connsiteX21" fmla="*/ 9153539 w 15842664"/>
                      <a:gd name="connsiteY21" fmla="*/ 0 h 7750259"/>
                      <a:gd name="connsiteX22" fmla="*/ 9581878 w 15842664"/>
                      <a:gd name="connsiteY22" fmla="*/ 0 h 7750259"/>
                      <a:gd name="connsiteX23" fmla="*/ 9693363 w 15842664"/>
                      <a:gd name="connsiteY23" fmla="*/ 0 h 7750259"/>
                      <a:gd name="connsiteX24" fmla="*/ 9963275 w 15842664"/>
                      <a:gd name="connsiteY24" fmla="*/ 0 h 7750259"/>
                      <a:gd name="connsiteX25" fmla="*/ 10391614 w 15842664"/>
                      <a:gd name="connsiteY25" fmla="*/ 0 h 7750259"/>
                      <a:gd name="connsiteX26" fmla="*/ 11136806 w 15842664"/>
                      <a:gd name="connsiteY26" fmla="*/ 0 h 7750259"/>
                      <a:gd name="connsiteX27" fmla="*/ 11881998 w 15842664"/>
                      <a:gd name="connsiteY27" fmla="*/ 0 h 7750259"/>
                      <a:gd name="connsiteX28" fmla="*/ 12627190 w 15842664"/>
                      <a:gd name="connsiteY28" fmla="*/ 0 h 7750259"/>
                      <a:gd name="connsiteX29" fmla="*/ 13372382 w 15842664"/>
                      <a:gd name="connsiteY29" fmla="*/ 0 h 7750259"/>
                      <a:gd name="connsiteX30" fmla="*/ 13483867 w 15842664"/>
                      <a:gd name="connsiteY30" fmla="*/ 0 h 7750259"/>
                      <a:gd name="connsiteX31" fmla="*/ 14229059 w 15842664"/>
                      <a:gd name="connsiteY31" fmla="*/ 0 h 7750259"/>
                      <a:gd name="connsiteX32" fmla="*/ 14498971 w 15842664"/>
                      <a:gd name="connsiteY32" fmla="*/ 0 h 7750259"/>
                      <a:gd name="connsiteX33" fmla="*/ 14610457 w 15842664"/>
                      <a:gd name="connsiteY33" fmla="*/ 0 h 7750259"/>
                      <a:gd name="connsiteX34" fmla="*/ 15842664 w 15842664"/>
                      <a:gd name="connsiteY34" fmla="*/ 0 h 7750259"/>
                      <a:gd name="connsiteX35" fmla="*/ 15842664 w 15842664"/>
                      <a:gd name="connsiteY35" fmla="*/ 518671 h 7750259"/>
                      <a:gd name="connsiteX36" fmla="*/ 15842664 w 15842664"/>
                      <a:gd name="connsiteY36" fmla="*/ 1114845 h 7750259"/>
                      <a:gd name="connsiteX37" fmla="*/ 15842664 w 15842664"/>
                      <a:gd name="connsiteY37" fmla="*/ 1711019 h 7750259"/>
                      <a:gd name="connsiteX38" fmla="*/ 15842664 w 15842664"/>
                      <a:gd name="connsiteY38" fmla="*/ 2307192 h 7750259"/>
                      <a:gd name="connsiteX39" fmla="*/ 15842664 w 15842664"/>
                      <a:gd name="connsiteY39" fmla="*/ 3058371 h 7750259"/>
                      <a:gd name="connsiteX40" fmla="*/ 15842664 w 15842664"/>
                      <a:gd name="connsiteY40" fmla="*/ 3422037 h 7750259"/>
                      <a:gd name="connsiteX41" fmla="*/ 15842664 w 15842664"/>
                      <a:gd name="connsiteY41" fmla="*/ 4095714 h 7750259"/>
                      <a:gd name="connsiteX42" fmla="*/ 15842664 w 15842664"/>
                      <a:gd name="connsiteY42" fmla="*/ 4536882 h 7750259"/>
                      <a:gd name="connsiteX43" fmla="*/ 15842664 w 15842664"/>
                      <a:gd name="connsiteY43" fmla="*/ 5288061 h 7750259"/>
                      <a:gd name="connsiteX44" fmla="*/ 15842664 w 15842664"/>
                      <a:gd name="connsiteY44" fmla="*/ 5961738 h 7750259"/>
                      <a:gd name="connsiteX45" fmla="*/ 15842664 w 15842664"/>
                      <a:gd name="connsiteY45" fmla="*/ 6635414 h 7750259"/>
                      <a:gd name="connsiteX46" fmla="*/ 15842664 w 15842664"/>
                      <a:gd name="connsiteY46" fmla="*/ 6999080 h 7750259"/>
                      <a:gd name="connsiteX47" fmla="*/ 15842664 w 15842664"/>
                      <a:gd name="connsiteY47" fmla="*/ 7750259 h 7750259"/>
                      <a:gd name="connsiteX48" fmla="*/ 15414325 w 15842664"/>
                      <a:gd name="connsiteY48" fmla="*/ 7750259 h 7750259"/>
                      <a:gd name="connsiteX49" fmla="*/ 15302840 w 15842664"/>
                      <a:gd name="connsiteY49" fmla="*/ 7750259 h 7750259"/>
                      <a:gd name="connsiteX50" fmla="*/ 14716075 w 15842664"/>
                      <a:gd name="connsiteY50" fmla="*/ 7750259 h 7750259"/>
                      <a:gd name="connsiteX51" fmla="*/ 14446163 w 15842664"/>
                      <a:gd name="connsiteY51" fmla="*/ 7750259 h 7750259"/>
                      <a:gd name="connsiteX52" fmla="*/ 13700971 w 15842664"/>
                      <a:gd name="connsiteY52" fmla="*/ 7750259 h 7750259"/>
                      <a:gd name="connsiteX53" fmla="*/ 13431058 w 15842664"/>
                      <a:gd name="connsiteY53" fmla="*/ 7750259 h 7750259"/>
                      <a:gd name="connsiteX54" fmla="*/ 12527440 w 15842664"/>
                      <a:gd name="connsiteY54" fmla="*/ 7750259 h 7750259"/>
                      <a:gd name="connsiteX55" fmla="*/ 11623821 w 15842664"/>
                      <a:gd name="connsiteY55" fmla="*/ 7750259 h 7750259"/>
                      <a:gd name="connsiteX56" fmla="*/ 11512336 w 15842664"/>
                      <a:gd name="connsiteY56" fmla="*/ 7750259 h 7750259"/>
                      <a:gd name="connsiteX57" fmla="*/ 10608717 w 15842664"/>
                      <a:gd name="connsiteY57" fmla="*/ 7750259 h 7750259"/>
                      <a:gd name="connsiteX58" fmla="*/ 10180379 w 15842664"/>
                      <a:gd name="connsiteY58" fmla="*/ 7750259 h 7750259"/>
                      <a:gd name="connsiteX59" fmla="*/ 9752040 w 15842664"/>
                      <a:gd name="connsiteY59" fmla="*/ 7750259 h 7750259"/>
                      <a:gd name="connsiteX60" fmla="*/ 8848421 w 15842664"/>
                      <a:gd name="connsiteY60" fmla="*/ 7750259 h 7750259"/>
                      <a:gd name="connsiteX61" fmla="*/ 8578509 w 15842664"/>
                      <a:gd name="connsiteY61" fmla="*/ 7750259 h 7750259"/>
                      <a:gd name="connsiteX62" fmla="*/ 8467024 w 15842664"/>
                      <a:gd name="connsiteY62" fmla="*/ 7750259 h 7750259"/>
                      <a:gd name="connsiteX63" fmla="*/ 7880258 w 15842664"/>
                      <a:gd name="connsiteY63" fmla="*/ 7750259 h 7750259"/>
                      <a:gd name="connsiteX64" fmla="*/ 7610346 w 15842664"/>
                      <a:gd name="connsiteY64" fmla="*/ 7750259 h 7750259"/>
                      <a:gd name="connsiteX65" fmla="*/ 7182008 w 15842664"/>
                      <a:gd name="connsiteY65" fmla="*/ 7750259 h 7750259"/>
                      <a:gd name="connsiteX66" fmla="*/ 6595242 w 15842664"/>
                      <a:gd name="connsiteY66" fmla="*/ 7750259 h 7750259"/>
                      <a:gd name="connsiteX67" fmla="*/ 6325330 w 15842664"/>
                      <a:gd name="connsiteY67" fmla="*/ 7750259 h 7750259"/>
                      <a:gd name="connsiteX68" fmla="*/ 5421712 w 15842664"/>
                      <a:gd name="connsiteY68" fmla="*/ 7750259 h 7750259"/>
                      <a:gd name="connsiteX69" fmla="*/ 4834946 w 15842664"/>
                      <a:gd name="connsiteY69" fmla="*/ 7750259 h 7750259"/>
                      <a:gd name="connsiteX70" fmla="*/ 4406608 w 15842664"/>
                      <a:gd name="connsiteY70" fmla="*/ 7750259 h 7750259"/>
                      <a:gd name="connsiteX71" fmla="*/ 4136696 w 15842664"/>
                      <a:gd name="connsiteY71" fmla="*/ 7750259 h 7750259"/>
                      <a:gd name="connsiteX72" fmla="*/ 3233077 w 15842664"/>
                      <a:gd name="connsiteY72" fmla="*/ 7750259 h 7750259"/>
                      <a:gd name="connsiteX73" fmla="*/ 2804738 w 15842664"/>
                      <a:gd name="connsiteY73" fmla="*/ 7750259 h 7750259"/>
                      <a:gd name="connsiteX74" fmla="*/ 2693253 w 15842664"/>
                      <a:gd name="connsiteY74" fmla="*/ 7750259 h 7750259"/>
                      <a:gd name="connsiteX75" fmla="*/ 1948061 w 15842664"/>
                      <a:gd name="connsiteY75" fmla="*/ 7750259 h 7750259"/>
                      <a:gd name="connsiteX76" fmla="*/ 1519722 w 15842664"/>
                      <a:gd name="connsiteY76" fmla="*/ 7750259 h 7750259"/>
                      <a:gd name="connsiteX77" fmla="*/ 1249810 w 15842664"/>
                      <a:gd name="connsiteY77" fmla="*/ 7750259 h 7750259"/>
                      <a:gd name="connsiteX78" fmla="*/ 979898 w 15842664"/>
                      <a:gd name="connsiteY78" fmla="*/ 7750259 h 7750259"/>
                      <a:gd name="connsiteX79" fmla="*/ 709986 w 15842664"/>
                      <a:gd name="connsiteY79" fmla="*/ 7750259 h 7750259"/>
                      <a:gd name="connsiteX80" fmla="*/ 0 w 15842664"/>
                      <a:gd name="connsiteY80" fmla="*/ 7750259 h 7750259"/>
                      <a:gd name="connsiteX81" fmla="*/ 0 w 15842664"/>
                      <a:gd name="connsiteY81" fmla="*/ 7386593 h 7750259"/>
                      <a:gd name="connsiteX82" fmla="*/ 0 w 15842664"/>
                      <a:gd name="connsiteY82" fmla="*/ 6867922 h 7750259"/>
                      <a:gd name="connsiteX83" fmla="*/ 0 w 15842664"/>
                      <a:gd name="connsiteY83" fmla="*/ 6426753 h 7750259"/>
                      <a:gd name="connsiteX84" fmla="*/ 0 w 15842664"/>
                      <a:gd name="connsiteY84" fmla="*/ 5753077 h 7750259"/>
                      <a:gd name="connsiteX85" fmla="*/ 0 w 15842664"/>
                      <a:gd name="connsiteY85" fmla="*/ 5156903 h 7750259"/>
                      <a:gd name="connsiteX86" fmla="*/ 0 w 15842664"/>
                      <a:gd name="connsiteY86" fmla="*/ 4793237 h 7750259"/>
                      <a:gd name="connsiteX87" fmla="*/ 0 w 15842664"/>
                      <a:gd name="connsiteY87" fmla="*/ 4352069 h 7750259"/>
                      <a:gd name="connsiteX88" fmla="*/ 0 w 15842664"/>
                      <a:gd name="connsiteY88" fmla="*/ 3988403 h 7750259"/>
                      <a:gd name="connsiteX89" fmla="*/ 0 w 15842664"/>
                      <a:gd name="connsiteY89" fmla="*/ 3624737 h 7750259"/>
                      <a:gd name="connsiteX90" fmla="*/ 0 w 15842664"/>
                      <a:gd name="connsiteY90" fmla="*/ 2873558 h 7750259"/>
                      <a:gd name="connsiteX91" fmla="*/ 0 w 15842664"/>
                      <a:gd name="connsiteY91" fmla="*/ 2432389 h 7750259"/>
                      <a:gd name="connsiteX92" fmla="*/ 0 w 15842664"/>
                      <a:gd name="connsiteY92" fmla="*/ 2068723 h 7750259"/>
                      <a:gd name="connsiteX93" fmla="*/ 0 w 15842664"/>
                      <a:gd name="connsiteY93" fmla="*/ 1627554 h 7750259"/>
                      <a:gd name="connsiteX94" fmla="*/ 0 w 15842664"/>
                      <a:gd name="connsiteY94" fmla="*/ 1108883 h 7750259"/>
                      <a:gd name="connsiteX95" fmla="*/ 0 w 15842664"/>
                      <a:gd name="connsiteY95" fmla="*/ 667715 h 7750259"/>
                      <a:gd name="connsiteX96" fmla="*/ 0 w 15842664"/>
                      <a:gd name="connsiteY96" fmla="*/ 0 h 7750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</a:cxnLst>
                    <a:rect l="l" t="t" r="r" b="b"/>
                    <a:pathLst>
                      <a:path w="15842664" h="7750259" fill="none" extrusionOk="0">
                        <a:moveTo>
                          <a:pt x="0" y="0"/>
                        </a:moveTo>
                        <a:cubicBezTo>
                          <a:pt x="368537" y="-47097"/>
                          <a:pt x="606933" y="6801"/>
                          <a:pt x="903619" y="0"/>
                        </a:cubicBezTo>
                        <a:cubicBezTo>
                          <a:pt x="1200305" y="-6801"/>
                          <a:pt x="992103" y="2873"/>
                          <a:pt x="1015104" y="0"/>
                        </a:cubicBezTo>
                        <a:cubicBezTo>
                          <a:pt x="1038106" y="-2873"/>
                          <a:pt x="1158285" y="21381"/>
                          <a:pt x="1285016" y="0"/>
                        </a:cubicBezTo>
                        <a:cubicBezTo>
                          <a:pt x="1411747" y="-21381"/>
                          <a:pt x="1372687" y="6457"/>
                          <a:pt x="1396501" y="0"/>
                        </a:cubicBezTo>
                        <a:cubicBezTo>
                          <a:pt x="1420315" y="-6457"/>
                          <a:pt x="1715172" y="42519"/>
                          <a:pt x="1824840" y="0"/>
                        </a:cubicBezTo>
                        <a:cubicBezTo>
                          <a:pt x="1934508" y="-42519"/>
                          <a:pt x="2304197" y="47974"/>
                          <a:pt x="2570032" y="0"/>
                        </a:cubicBezTo>
                        <a:cubicBezTo>
                          <a:pt x="2835867" y="-47974"/>
                          <a:pt x="2656511" y="1056"/>
                          <a:pt x="2681518" y="0"/>
                        </a:cubicBezTo>
                        <a:cubicBezTo>
                          <a:pt x="2706525" y="-1056"/>
                          <a:pt x="3066460" y="13629"/>
                          <a:pt x="3426710" y="0"/>
                        </a:cubicBezTo>
                        <a:cubicBezTo>
                          <a:pt x="3786960" y="-13629"/>
                          <a:pt x="3622868" y="7299"/>
                          <a:pt x="3696622" y="0"/>
                        </a:cubicBezTo>
                        <a:cubicBezTo>
                          <a:pt x="3770376" y="-7299"/>
                          <a:pt x="3925667" y="46046"/>
                          <a:pt x="4124960" y="0"/>
                        </a:cubicBezTo>
                        <a:cubicBezTo>
                          <a:pt x="4324253" y="-46046"/>
                          <a:pt x="4591459" y="604"/>
                          <a:pt x="4711726" y="0"/>
                        </a:cubicBezTo>
                        <a:cubicBezTo>
                          <a:pt x="4831993" y="-604"/>
                          <a:pt x="4782517" y="3496"/>
                          <a:pt x="4823211" y="0"/>
                        </a:cubicBezTo>
                        <a:cubicBezTo>
                          <a:pt x="4863906" y="-3496"/>
                          <a:pt x="4882946" y="6571"/>
                          <a:pt x="4934696" y="0"/>
                        </a:cubicBezTo>
                        <a:cubicBezTo>
                          <a:pt x="4986447" y="-6571"/>
                          <a:pt x="5011382" y="6782"/>
                          <a:pt x="5046182" y="0"/>
                        </a:cubicBezTo>
                        <a:cubicBezTo>
                          <a:pt x="5080982" y="-6782"/>
                          <a:pt x="5591451" y="55745"/>
                          <a:pt x="5791374" y="0"/>
                        </a:cubicBezTo>
                        <a:cubicBezTo>
                          <a:pt x="5991297" y="-55745"/>
                          <a:pt x="6321479" y="76891"/>
                          <a:pt x="6536566" y="0"/>
                        </a:cubicBezTo>
                        <a:cubicBezTo>
                          <a:pt x="6751653" y="-76891"/>
                          <a:pt x="7067518" y="26624"/>
                          <a:pt x="7440184" y="0"/>
                        </a:cubicBezTo>
                        <a:cubicBezTo>
                          <a:pt x="7812850" y="-26624"/>
                          <a:pt x="7893871" y="46844"/>
                          <a:pt x="8185376" y="0"/>
                        </a:cubicBezTo>
                        <a:cubicBezTo>
                          <a:pt x="8476881" y="-46844"/>
                          <a:pt x="8449075" y="41250"/>
                          <a:pt x="8613715" y="0"/>
                        </a:cubicBezTo>
                        <a:cubicBezTo>
                          <a:pt x="8778355" y="-41250"/>
                          <a:pt x="8674630" y="11497"/>
                          <a:pt x="8725201" y="0"/>
                        </a:cubicBezTo>
                        <a:cubicBezTo>
                          <a:pt x="8775772" y="-11497"/>
                          <a:pt x="9031085" y="30508"/>
                          <a:pt x="9153539" y="0"/>
                        </a:cubicBezTo>
                        <a:cubicBezTo>
                          <a:pt x="9275993" y="-30508"/>
                          <a:pt x="9433186" y="2101"/>
                          <a:pt x="9581878" y="0"/>
                        </a:cubicBezTo>
                        <a:cubicBezTo>
                          <a:pt x="9730570" y="-2101"/>
                          <a:pt x="9661266" y="5956"/>
                          <a:pt x="9693363" y="0"/>
                        </a:cubicBezTo>
                        <a:cubicBezTo>
                          <a:pt x="9725460" y="-5956"/>
                          <a:pt x="9845660" y="17257"/>
                          <a:pt x="9963275" y="0"/>
                        </a:cubicBezTo>
                        <a:cubicBezTo>
                          <a:pt x="10080890" y="-17257"/>
                          <a:pt x="10290488" y="12288"/>
                          <a:pt x="10391614" y="0"/>
                        </a:cubicBezTo>
                        <a:cubicBezTo>
                          <a:pt x="10492740" y="-12288"/>
                          <a:pt x="10852375" y="83468"/>
                          <a:pt x="11136806" y="0"/>
                        </a:cubicBezTo>
                        <a:cubicBezTo>
                          <a:pt x="11421237" y="-83468"/>
                          <a:pt x="11563876" y="84341"/>
                          <a:pt x="11881998" y="0"/>
                        </a:cubicBezTo>
                        <a:cubicBezTo>
                          <a:pt x="12200120" y="-84341"/>
                          <a:pt x="12429168" y="79302"/>
                          <a:pt x="12627190" y="0"/>
                        </a:cubicBezTo>
                        <a:cubicBezTo>
                          <a:pt x="12825212" y="-79302"/>
                          <a:pt x="13158105" y="42665"/>
                          <a:pt x="13372382" y="0"/>
                        </a:cubicBezTo>
                        <a:cubicBezTo>
                          <a:pt x="13586659" y="-42665"/>
                          <a:pt x="13461067" y="1641"/>
                          <a:pt x="13483867" y="0"/>
                        </a:cubicBezTo>
                        <a:cubicBezTo>
                          <a:pt x="13506668" y="-1641"/>
                          <a:pt x="14036113" y="63065"/>
                          <a:pt x="14229059" y="0"/>
                        </a:cubicBezTo>
                        <a:cubicBezTo>
                          <a:pt x="14422005" y="-63065"/>
                          <a:pt x="14420129" y="7629"/>
                          <a:pt x="14498971" y="0"/>
                        </a:cubicBezTo>
                        <a:cubicBezTo>
                          <a:pt x="14577813" y="-7629"/>
                          <a:pt x="14565188" y="10774"/>
                          <a:pt x="14610457" y="0"/>
                        </a:cubicBezTo>
                        <a:cubicBezTo>
                          <a:pt x="14655726" y="-10774"/>
                          <a:pt x="15583919" y="132978"/>
                          <a:pt x="15842664" y="0"/>
                        </a:cubicBezTo>
                        <a:cubicBezTo>
                          <a:pt x="15873642" y="115031"/>
                          <a:pt x="15813312" y="404093"/>
                          <a:pt x="15842664" y="518671"/>
                        </a:cubicBezTo>
                        <a:cubicBezTo>
                          <a:pt x="15872016" y="633249"/>
                          <a:pt x="15828548" y="908686"/>
                          <a:pt x="15842664" y="1114845"/>
                        </a:cubicBezTo>
                        <a:cubicBezTo>
                          <a:pt x="15856780" y="1321004"/>
                          <a:pt x="15792561" y="1469498"/>
                          <a:pt x="15842664" y="1711019"/>
                        </a:cubicBezTo>
                        <a:cubicBezTo>
                          <a:pt x="15892767" y="1952540"/>
                          <a:pt x="15785973" y="2031866"/>
                          <a:pt x="15842664" y="2307192"/>
                        </a:cubicBezTo>
                        <a:cubicBezTo>
                          <a:pt x="15899355" y="2582518"/>
                          <a:pt x="15768427" y="2835115"/>
                          <a:pt x="15842664" y="3058371"/>
                        </a:cubicBezTo>
                        <a:cubicBezTo>
                          <a:pt x="15916901" y="3281627"/>
                          <a:pt x="15824125" y="3343257"/>
                          <a:pt x="15842664" y="3422037"/>
                        </a:cubicBezTo>
                        <a:cubicBezTo>
                          <a:pt x="15861203" y="3500817"/>
                          <a:pt x="15770222" y="3793124"/>
                          <a:pt x="15842664" y="4095714"/>
                        </a:cubicBezTo>
                        <a:cubicBezTo>
                          <a:pt x="15915106" y="4398304"/>
                          <a:pt x="15806620" y="4343922"/>
                          <a:pt x="15842664" y="4536882"/>
                        </a:cubicBezTo>
                        <a:cubicBezTo>
                          <a:pt x="15878708" y="4729842"/>
                          <a:pt x="15777740" y="5114159"/>
                          <a:pt x="15842664" y="5288061"/>
                        </a:cubicBezTo>
                        <a:cubicBezTo>
                          <a:pt x="15907588" y="5461963"/>
                          <a:pt x="15838882" y="5789093"/>
                          <a:pt x="15842664" y="5961738"/>
                        </a:cubicBezTo>
                        <a:cubicBezTo>
                          <a:pt x="15846446" y="6134383"/>
                          <a:pt x="15791194" y="6462847"/>
                          <a:pt x="15842664" y="6635414"/>
                        </a:cubicBezTo>
                        <a:cubicBezTo>
                          <a:pt x="15894134" y="6807981"/>
                          <a:pt x="15830725" y="6918163"/>
                          <a:pt x="15842664" y="6999080"/>
                        </a:cubicBezTo>
                        <a:cubicBezTo>
                          <a:pt x="15854603" y="7079997"/>
                          <a:pt x="15769481" y="7375983"/>
                          <a:pt x="15842664" y="7750259"/>
                        </a:cubicBezTo>
                        <a:cubicBezTo>
                          <a:pt x="15732426" y="7779496"/>
                          <a:pt x="15603905" y="7717979"/>
                          <a:pt x="15414325" y="7750259"/>
                        </a:cubicBezTo>
                        <a:cubicBezTo>
                          <a:pt x="15224745" y="7782539"/>
                          <a:pt x="15354300" y="7749824"/>
                          <a:pt x="15302840" y="7750259"/>
                        </a:cubicBezTo>
                        <a:cubicBezTo>
                          <a:pt x="15251380" y="7750694"/>
                          <a:pt x="14963812" y="7696481"/>
                          <a:pt x="14716075" y="7750259"/>
                        </a:cubicBezTo>
                        <a:cubicBezTo>
                          <a:pt x="14468339" y="7804037"/>
                          <a:pt x="14535739" y="7731063"/>
                          <a:pt x="14446163" y="7750259"/>
                        </a:cubicBezTo>
                        <a:cubicBezTo>
                          <a:pt x="14356587" y="7769455"/>
                          <a:pt x="13858711" y="7660987"/>
                          <a:pt x="13700971" y="7750259"/>
                        </a:cubicBezTo>
                        <a:cubicBezTo>
                          <a:pt x="13543231" y="7839531"/>
                          <a:pt x="13524929" y="7731687"/>
                          <a:pt x="13431058" y="7750259"/>
                        </a:cubicBezTo>
                        <a:cubicBezTo>
                          <a:pt x="13337187" y="7768831"/>
                          <a:pt x="12789996" y="7715260"/>
                          <a:pt x="12527440" y="7750259"/>
                        </a:cubicBezTo>
                        <a:cubicBezTo>
                          <a:pt x="12264884" y="7785258"/>
                          <a:pt x="11951360" y="7675396"/>
                          <a:pt x="11623821" y="7750259"/>
                        </a:cubicBezTo>
                        <a:cubicBezTo>
                          <a:pt x="11296282" y="7825122"/>
                          <a:pt x="11550560" y="7741768"/>
                          <a:pt x="11512336" y="7750259"/>
                        </a:cubicBezTo>
                        <a:cubicBezTo>
                          <a:pt x="11474113" y="7758750"/>
                          <a:pt x="10895318" y="7661126"/>
                          <a:pt x="10608717" y="7750259"/>
                        </a:cubicBezTo>
                        <a:cubicBezTo>
                          <a:pt x="10322116" y="7839392"/>
                          <a:pt x="10295996" y="7737530"/>
                          <a:pt x="10180379" y="7750259"/>
                        </a:cubicBezTo>
                        <a:cubicBezTo>
                          <a:pt x="10064762" y="7762988"/>
                          <a:pt x="9926213" y="7722718"/>
                          <a:pt x="9752040" y="7750259"/>
                        </a:cubicBezTo>
                        <a:cubicBezTo>
                          <a:pt x="9577867" y="7777800"/>
                          <a:pt x="9224822" y="7717446"/>
                          <a:pt x="8848421" y="7750259"/>
                        </a:cubicBezTo>
                        <a:cubicBezTo>
                          <a:pt x="8472020" y="7783072"/>
                          <a:pt x="8648953" y="7727193"/>
                          <a:pt x="8578509" y="7750259"/>
                        </a:cubicBezTo>
                        <a:cubicBezTo>
                          <a:pt x="8508065" y="7773325"/>
                          <a:pt x="8520135" y="7737943"/>
                          <a:pt x="8467024" y="7750259"/>
                        </a:cubicBezTo>
                        <a:cubicBezTo>
                          <a:pt x="8413913" y="7762575"/>
                          <a:pt x="8058572" y="7706539"/>
                          <a:pt x="7880258" y="7750259"/>
                        </a:cubicBezTo>
                        <a:cubicBezTo>
                          <a:pt x="7701944" y="7793979"/>
                          <a:pt x="7671813" y="7729257"/>
                          <a:pt x="7610346" y="7750259"/>
                        </a:cubicBezTo>
                        <a:cubicBezTo>
                          <a:pt x="7548879" y="7771261"/>
                          <a:pt x="7294118" y="7702310"/>
                          <a:pt x="7182008" y="7750259"/>
                        </a:cubicBezTo>
                        <a:cubicBezTo>
                          <a:pt x="7069898" y="7798208"/>
                          <a:pt x="6802217" y="7702538"/>
                          <a:pt x="6595242" y="7750259"/>
                        </a:cubicBezTo>
                        <a:cubicBezTo>
                          <a:pt x="6388267" y="7797980"/>
                          <a:pt x="6440980" y="7750044"/>
                          <a:pt x="6325330" y="7750259"/>
                        </a:cubicBezTo>
                        <a:cubicBezTo>
                          <a:pt x="6209680" y="7750474"/>
                          <a:pt x="5820717" y="7661212"/>
                          <a:pt x="5421712" y="7750259"/>
                        </a:cubicBezTo>
                        <a:cubicBezTo>
                          <a:pt x="5022707" y="7839306"/>
                          <a:pt x="5082268" y="7716183"/>
                          <a:pt x="4834946" y="7750259"/>
                        </a:cubicBezTo>
                        <a:cubicBezTo>
                          <a:pt x="4587624" y="7784335"/>
                          <a:pt x="4541759" y="7743241"/>
                          <a:pt x="4406608" y="7750259"/>
                        </a:cubicBezTo>
                        <a:cubicBezTo>
                          <a:pt x="4271457" y="7757277"/>
                          <a:pt x="4246579" y="7747969"/>
                          <a:pt x="4136696" y="7750259"/>
                        </a:cubicBezTo>
                        <a:cubicBezTo>
                          <a:pt x="4026813" y="7752549"/>
                          <a:pt x="3468652" y="7675989"/>
                          <a:pt x="3233077" y="7750259"/>
                        </a:cubicBezTo>
                        <a:cubicBezTo>
                          <a:pt x="2997502" y="7824529"/>
                          <a:pt x="2982739" y="7710123"/>
                          <a:pt x="2804738" y="7750259"/>
                        </a:cubicBezTo>
                        <a:cubicBezTo>
                          <a:pt x="2626737" y="7790395"/>
                          <a:pt x="2718161" y="7739878"/>
                          <a:pt x="2693253" y="7750259"/>
                        </a:cubicBezTo>
                        <a:cubicBezTo>
                          <a:pt x="2668346" y="7760640"/>
                          <a:pt x="2163798" y="7685143"/>
                          <a:pt x="1948061" y="7750259"/>
                        </a:cubicBezTo>
                        <a:cubicBezTo>
                          <a:pt x="1732324" y="7815375"/>
                          <a:pt x="1674850" y="7723690"/>
                          <a:pt x="1519722" y="7750259"/>
                        </a:cubicBezTo>
                        <a:cubicBezTo>
                          <a:pt x="1364594" y="7776828"/>
                          <a:pt x="1354928" y="7722515"/>
                          <a:pt x="1249810" y="7750259"/>
                        </a:cubicBezTo>
                        <a:cubicBezTo>
                          <a:pt x="1144692" y="7778003"/>
                          <a:pt x="1112743" y="7719645"/>
                          <a:pt x="979898" y="7750259"/>
                        </a:cubicBezTo>
                        <a:cubicBezTo>
                          <a:pt x="847053" y="7780873"/>
                          <a:pt x="767088" y="7740087"/>
                          <a:pt x="709986" y="7750259"/>
                        </a:cubicBezTo>
                        <a:cubicBezTo>
                          <a:pt x="652884" y="7760431"/>
                          <a:pt x="269560" y="7715050"/>
                          <a:pt x="0" y="7750259"/>
                        </a:cubicBezTo>
                        <a:cubicBezTo>
                          <a:pt x="-17402" y="7675098"/>
                          <a:pt x="3674" y="7512802"/>
                          <a:pt x="0" y="7386593"/>
                        </a:cubicBezTo>
                        <a:cubicBezTo>
                          <a:pt x="-3674" y="7260384"/>
                          <a:pt x="22014" y="7099271"/>
                          <a:pt x="0" y="6867922"/>
                        </a:cubicBezTo>
                        <a:cubicBezTo>
                          <a:pt x="-22014" y="6636573"/>
                          <a:pt x="17460" y="6625386"/>
                          <a:pt x="0" y="6426753"/>
                        </a:cubicBezTo>
                        <a:cubicBezTo>
                          <a:pt x="-17460" y="6228120"/>
                          <a:pt x="68380" y="5940709"/>
                          <a:pt x="0" y="5753077"/>
                        </a:cubicBezTo>
                        <a:cubicBezTo>
                          <a:pt x="-68380" y="5565445"/>
                          <a:pt x="52113" y="5298832"/>
                          <a:pt x="0" y="5156903"/>
                        </a:cubicBezTo>
                        <a:cubicBezTo>
                          <a:pt x="-52113" y="5014974"/>
                          <a:pt x="38295" y="4935963"/>
                          <a:pt x="0" y="4793237"/>
                        </a:cubicBezTo>
                        <a:cubicBezTo>
                          <a:pt x="-38295" y="4650511"/>
                          <a:pt x="43222" y="4499524"/>
                          <a:pt x="0" y="4352069"/>
                        </a:cubicBezTo>
                        <a:cubicBezTo>
                          <a:pt x="-43222" y="4204614"/>
                          <a:pt x="19103" y="4093607"/>
                          <a:pt x="0" y="3988403"/>
                        </a:cubicBezTo>
                        <a:cubicBezTo>
                          <a:pt x="-19103" y="3883199"/>
                          <a:pt x="16645" y="3740954"/>
                          <a:pt x="0" y="3624737"/>
                        </a:cubicBezTo>
                        <a:cubicBezTo>
                          <a:pt x="-16645" y="3508520"/>
                          <a:pt x="82782" y="3225364"/>
                          <a:pt x="0" y="2873558"/>
                        </a:cubicBezTo>
                        <a:cubicBezTo>
                          <a:pt x="-82782" y="2521752"/>
                          <a:pt x="2952" y="2531693"/>
                          <a:pt x="0" y="2432389"/>
                        </a:cubicBezTo>
                        <a:cubicBezTo>
                          <a:pt x="-2952" y="2333085"/>
                          <a:pt x="30863" y="2147456"/>
                          <a:pt x="0" y="2068723"/>
                        </a:cubicBezTo>
                        <a:cubicBezTo>
                          <a:pt x="-30863" y="1989990"/>
                          <a:pt x="38390" y="1787778"/>
                          <a:pt x="0" y="1627554"/>
                        </a:cubicBezTo>
                        <a:cubicBezTo>
                          <a:pt x="-38390" y="1467330"/>
                          <a:pt x="7273" y="1283290"/>
                          <a:pt x="0" y="1108883"/>
                        </a:cubicBezTo>
                        <a:cubicBezTo>
                          <a:pt x="-7273" y="934476"/>
                          <a:pt x="50921" y="834439"/>
                          <a:pt x="0" y="667715"/>
                        </a:cubicBezTo>
                        <a:cubicBezTo>
                          <a:pt x="-50921" y="500991"/>
                          <a:pt x="7734" y="292987"/>
                          <a:pt x="0" y="0"/>
                        </a:cubicBezTo>
                        <a:close/>
                      </a:path>
                      <a:path w="15842664" h="7750259" stroke="0" extrusionOk="0">
                        <a:moveTo>
                          <a:pt x="0" y="0"/>
                        </a:moveTo>
                        <a:cubicBezTo>
                          <a:pt x="48131" y="-8495"/>
                          <a:pt x="62268" y="1523"/>
                          <a:pt x="111485" y="0"/>
                        </a:cubicBezTo>
                        <a:cubicBezTo>
                          <a:pt x="160702" y="-1523"/>
                          <a:pt x="771859" y="25245"/>
                          <a:pt x="1015104" y="0"/>
                        </a:cubicBezTo>
                        <a:cubicBezTo>
                          <a:pt x="1258349" y="-25245"/>
                          <a:pt x="1732008" y="3127"/>
                          <a:pt x="1918723" y="0"/>
                        </a:cubicBezTo>
                        <a:cubicBezTo>
                          <a:pt x="2105438" y="-3127"/>
                          <a:pt x="2067813" y="22538"/>
                          <a:pt x="2188635" y="0"/>
                        </a:cubicBezTo>
                        <a:cubicBezTo>
                          <a:pt x="2309457" y="-22538"/>
                          <a:pt x="2791235" y="7204"/>
                          <a:pt x="3092253" y="0"/>
                        </a:cubicBezTo>
                        <a:cubicBezTo>
                          <a:pt x="3393271" y="-7204"/>
                          <a:pt x="3386312" y="41906"/>
                          <a:pt x="3679019" y="0"/>
                        </a:cubicBezTo>
                        <a:cubicBezTo>
                          <a:pt x="3971726" y="-41906"/>
                          <a:pt x="4041676" y="33060"/>
                          <a:pt x="4265784" y="0"/>
                        </a:cubicBezTo>
                        <a:cubicBezTo>
                          <a:pt x="4489892" y="-33060"/>
                          <a:pt x="4423084" y="4347"/>
                          <a:pt x="4535696" y="0"/>
                        </a:cubicBezTo>
                        <a:cubicBezTo>
                          <a:pt x="4648308" y="-4347"/>
                          <a:pt x="5221539" y="76498"/>
                          <a:pt x="5439315" y="0"/>
                        </a:cubicBezTo>
                        <a:cubicBezTo>
                          <a:pt x="5657091" y="-76498"/>
                          <a:pt x="5523269" y="10424"/>
                          <a:pt x="5550800" y="0"/>
                        </a:cubicBezTo>
                        <a:cubicBezTo>
                          <a:pt x="5578332" y="-10424"/>
                          <a:pt x="5926236" y="29331"/>
                          <a:pt x="6295992" y="0"/>
                        </a:cubicBezTo>
                        <a:cubicBezTo>
                          <a:pt x="6665748" y="-29331"/>
                          <a:pt x="6379400" y="12303"/>
                          <a:pt x="6407477" y="0"/>
                        </a:cubicBezTo>
                        <a:cubicBezTo>
                          <a:pt x="6435554" y="-12303"/>
                          <a:pt x="6864856" y="65755"/>
                          <a:pt x="7152669" y="0"/>
                        </a:cubicBezTo>
                        <a:cubicBezTo>
                          <a:pt x="7440482" y="-65755"/>
                          <a:pt x="7230546" y="566"/>
                          <a:pt x="7264155" y="0"/>
                        </a:cubicBezTo>
                        <a:cubicBezTo>
                          <a:pt x="7297764" y="-566"/>
                          <a:pt x="7857576" y="44751"/>
                          <a:pt x="8009347" y="0"/>
                        </a:cubicBezTo>
                        <a:cubicBezTo>
                          <a:pt x="8161118" y="-44751"/>
                          <a:pt x="8187036" y="12711"/>
                          <a:pt x="8279259" y="0"/>
                        </a:cubicBezTo>
                        <a:cubicBezTo>
                          <a:pt x="8371482" y="-12711"/>
                          <a:pt x="8360271" y="10444"/>
                          <a:pt x="8390744" y="0"/>
                        </a:cubicBezTo>
                        <a:cubicBezTo>
                          <a:pt x="8421218" y="-10444"/>
                          <a:pt x="8562529" y="14855"/>
                          <a:pt x="8660656" y="0"/>
                        </a:cubicBezTo>
                        <a:cubicBezTo>
                          <a:pt x="8758783" y="-14855"/>
                          <a:pt x="8806247" y="11944"/>
                          <a:pt x="8930568" y="0"/>
                        </a:cubicBezTo>
                        <a:cubicBezTo>
                          <a:pt x="9054889" y="-11944"/>
                          <a:pt x="9261836" y="22969"/>
                          <a:pt x="9517334" y="0"/>
                        </a:cubicBezTo>
                        <a:cubicBezTo>
                          <a:pt x="9772832" y="-22969"/>
                          <a:pt x="9578252" y="10588"/>
                          <a:pt x="9628819" y="0"/>
                        </a:cubicBezTo>
                        <a:cubicBezTo>
                          <a:pt x="9679387" y="-10588"/>
                          <a:pt x="9763981" y="18312"/>
                          <a:pt x="9898731" y="0"/>
                        </a:cubicBezTo>
                        <a:cubicBezTo>
                          <a:pt x="10033481" y="-18312"/>
                          <a:pt x="10231974" y="39109"/>
                          <a:pt x="10327070" y="0"/>
                        </a:cubicBezTo>
                        <a:cubicBezTo>
                          <a:pt x="10422166" y="-39109"/>
                          <a:pt x="10532642" y="31915"/>
                          <a:pt x="10596982" y="0"/>
                        </a:cubicBezTo>
                        <a:cubicBezTo>
                          <a:pt x="10661322" y="-31915"/>
                          <a:pt x="11106317" y="74999"/>
                          <a:pt x="11342174" y="0"/>
                        </a:cubicBezTo>
                        <a:cubicBezTo>
                          <a:pt x="11578031" y="-74999"/>
                          <a:pt x="11785127" y="79623"/>
                          <a:pt x="12087366" y="0"/>
                        </a:cubicBezTo>
                        <a:cubicBezTo>
                          <a:pt x="12389605" y="-79623"/>
                          <a:pt x="12227336" y="726"/>
                          <a:pt x="12357278" y="0"/>
                        </a:cubicBezTo>
                        <a:cubicBezTo>
                          <a:pt x="12487220" y="-726"/>
                          <a:pt x="12505570" y="15395"/>
                          <a:pt x="12627190" y="0"/>
                        </a:cubicBezTo>
                        <a:cubicBezTo>
                          <a:pt x="12748810" y="-15395"/>
                          <a:pt x="12798414" y="2573"/>
                          <a:pt x="12897102" y="0"/>
                        </a:cubicBezTo>
                        <a:cubicBezTo>
                          <a:pt x="12995790" y="-2573"/>
                          <a:pt x="13244177" y="49020"/>
                          <a:pt x="13483867" y="0"/>
                        </a:cubicBezTo>
                        <a:cubicBezTo>
                          <a:pt x="13723558" y="-49020"/>
                          <a:pt x="13846391" y="60676"/>
                          <a:pt x="14070633" y="0"/>
                        </a:cubicBezTo>
                        <a:cubicBezTo>
                          <a:pt x="14294875" y="-60676"/>
                          <a:pt x="14156678" y="523"/>
                          <a:pt x="14182118" y="0"/>
                        </a:cubicBezTo>
                        <a:cubicBezTo>
                          <a:pt x="14207558" y="-523"/>
                          <a:pt x="14524649" y="44546"/>
                          <a:pt x="14768883" y="0"/>
                        </a:cubicBezTo>
                        <a:cubicBezTo>
                          <a:pt x="15013117" y="-44546"/>
                          <a:pt x="14947543" y="20598"/>
                          <a:pt x="15038795" y="0"/>
                        </a:cubicBezTo>
                        <a:cubicBezTo>
                          <a:pt x="15130047" y="-20598"/>
                          <a:pt x="15616408" y="31636"/>
                          <a:pt x="15842664" y="0"/>
                        </a:cubicBezTo>
                        <a:cubicBezTo>
                          <a:pt x="15852165" y="163726"/>
                          <a:pt x="15840875" y="345694"/>
                          <a:pt x="15842664" y="518671"/>
                        </a:cubicBezTo>
                        <a:cubicBezTo>
                          <a:pt x="15844453" y="691648"/>
                          <a:pt x="15783033" y="945453"/>
                          <a:pt x="15842664" y="1114845"/>
                        </a:cubicBezTo>
                        <a:cubicBezTo>
                          <a:pt x="15902295" y="1284237"/>
                          <a:pt x="15769071" y="1530970"/>
                          <a:pt x="15842664" y="1866024"/>
                        </a:cubicBezTo>
                        <a:cubicBezTo>
                          <a:pt x="15916257" y="2201078"/>
                          <a:pt x="15829254" y="2331335"/>
                          <a:pt x="15842664" y="2617203"/>
                        </a:cubicBezTo>
                        <a:cubicBezTo>
                          <a:pt x="15856074" y="2903071"/>
                          <a:pt x="15790516" y="3165802"/>
                          <a:pt x="15842664" y="3368382"/>
                        </a:cubicBezTo>
                        <a:cubicBezTo>
                          <a:pt x="15894812" y="3570962"/>
                          <a:pt x="15820584" y="3761047"/>
                          <a:pt x="15842664" y="4042058"/>
                        </a:cubicBezTo>
                        <a:cubicBezTo>
                          <a:pt x="15864744" y="4323069"/>
                          <a:pt x="15774588" y="4464551"/>
                          <a:pt x="15842664" y="4638232"/>
                        </a:cubicBezTo>
                        <a:cubicBezTo>
                          <a:pt x="15910740" y="4811913"/>
                          <a:pt x="15829753" y="5236237"/>
                          <a:pt x="15842664" y="5389411"/>
                        </a:cubicBezTo>
                        <a:cubicBezTo>
                          <a:pt x="15855575" y="5542585"/>
                          <a:pt x="15839600" y="5830604"/>
                          <a:pt x="15842664" y="6063087"/>
                        </a:cubicBezTo>
                        <a:cubicBezTo>
                          <a:pt x="15845728" y="6295570"/>
                          <a:pt x="15793410" y="6440809"/>
                          <a:pt x="15842664" y="6581758"/>
                        </a:cubicBezTo>
                        <a:cubicBezTo>
                          <a:pt x="15891918" y="6722707"/>
                          <a:pt x="15796057" y="6925351"/>
                          <a:pt x="15842664" y="7177932"/>
                        </a:cubicBezTo>
                        <a:cubicBezTo>
                          <a:pt x="15889271" y="7430513"/>
                          <a:pt x="15832717" y="7506521"/>
                          <a:pt x="15842664" y="7750259"/>
                        </a:cubicBezTo>
                        <a:cubicBezTo>
                          <a:pt x="15653334" y="7762457"/>
                          <a:pt x="15523688" y="7750165"/>
                          <a:pt x="15414325" y="7750259"/>
                        </a:cubicBezTo>
                        <a:cubicBezTo>
                          <a:pt x="15304962" y="7750353"/>
                          <a:pt x="15099141" y="7744108"/>
                          <a:pt x="14985987" y="7750259"/>
                        </a:cubicBezTo>
                        <a:cubicBezTo>
                          <a:pt x="14872833" y="7756410"/>
                          <a:pt x="14741989" y="7740646"/>
                          <a:pt x="14557648" y="7750259"/>
                        </a:cubicBezTo>
                        <a:cubicBezTo>
                          <a:pt x="14373307" y="7759872"/>
                          <a:pt x="14493848" y="7749687"/>
                          <a:pt x="14446163" y="7750259"/>
                        </a:cubicBezTo>
                        <a:cubicBezTo>
                          <a:pt x="14398479" y="7750831"/>
                          <a:pt x="14198014" y="7708204"/>
                          <a:pt x="14017824" y="7750259"/>
                        </a:cubicBezTo>
                        <a:cubicBezTo>
                          <a:pt x="13837634" y="7792314"/>
                          <a:pt x="13613785" y="7732501"/>
                          <a:pt x="13431058" y="7750259"/>
                        </a:cubicBezTo>
                        <a:cubicBezTo>
                          <a:pt x="13248331" y="7768017"/>
                          <a:pt x="12857061" y="7730598"/>
                          <a:pt x="12685867" y="7750259"/>
                        </a:cubicBezTo>
                        <a:cubicBezTo>
                          <a:pt x="12514673" y="7769920"/>
                          <a:pt x="12373780" y="7714906"/>
                          <a:pt x="12257528" y="7750259"/>
                        </a:cubicBezTo>
                        <a:cubicBezTo>
                          <a:pt x="12141276" y="7785612"/>
                          <a:pt x="12026563" y="7723955"/>
                          <a:pt x="11829189" y="7750259"/>
                        </a:cubicBezTo>
                        <a:cubicBezTo>
                          <a:pt x="11631815" y="7776563"/>
                          <a:pt x="11671141" y="7741907"/>
                          <a:pt x="11559277" y="7750259"/>
                        </a:cubicBezTo>
                        <a:cubicBezTo>
                          <a:pt x="11447413" y="7758611"/>
                          <a:pt x="11268651" y="7707234"/>
                          <a:pt x="11130938" y="7750259"/>
                        </a:cubicBezTo>
                        <a:cubicBezTo>
                          <a:pt x="10993225" y="7793284"/>
                          <a:pt x="10677523" y="7707675"/>
                          <a:pt x="10544173" y="7750259"/>
                        </a:cubicBezTo>
                        <a:cubicBezTo>
                          <a:pt x="10410823" y="7792843"/>
                          <a:pt x="10158555" y="7682744"/>
                          <a:pt x="9957408" y="7750259"/>
                        </a:cubicBezTo>
                        <a:cubicBezTo>
                          <a:pt x="9756261" y="7817774"/>
                          <a:pt x="9645882" y="7712832"/>
                          <a:pt x="9529069" y="7750259"/>
                        </a:cubicBezTo>
                        <a:cubicBezTo>
                          <a:pt x="9412256" y="7787686"/>
                          <a:pt x="8904077" y="7715754"/>
                          <a:pt x="8625450" y="7750259"/>
                        </a:cubicBezTo>
                        <a:cubicBezTo>
                          <a:pt x="8346823" y="7784764"/>
                          <a:pt x="8160082" y="7681026"/>
                          <a:pt x="7721832" y="7750259"/>
                        </a:cubicBezTo>
                        <a:cubicBezTo>
                          <a:pt x="7283582" y="7819492"/>
                          <a:pt x="7438197" y="7712374"/>
                          <a:pt x="7293493" y="7750259"/>
                        </a:cubicBezTo>
                        <a:cubicBezTo>
                          <a:pt x="7148789" y="7788144"/>
                          <a:pt x="7219795" y="7737284"/>
                          <a:pt x="7182008" y="7750259"/>
                        </a:cubicBezTo>
                        <a:cubicBezTo>
                          <a:pt x="7144221" y="7763234"/>
                          <a:pt x="7106073" y="7746123"/>
                          <a:pt x="7070522" y="7750259"/>
                        </a:cubicBezTo>
                        <a:cubicBezTo>
                          <a:pt x="7034971" y="7754395"/>
                          <a:pt x="6907963" y="7749567"/>
                          <a:pt x="6800610" y="7750259"/>
                        </a:cubicBezTo>
                        <a:cubicBezTo>
                          <a:pt x="6693257" y="7750951"/>
                          <a:pt x="6297507" y="7703260"/>
                          <a:pt x="6055418" y="7750259"/>
                        </a:cubicBezTo>
                        <a:cubicBezTo>
                          <a:pt x="5813329" y="7797258"/>
                          <a:pt x="5592869" y="7670374"/>
                          <a:pt x="5151800" y="7750259"/>
                        </a:cubicBezTo>
                        <a:cubicBezTo>
                          <a:pt x="4710731" y="7830144"/>
                          <a:pt x="4969313" y="7749925"/>
                          <a:pt x="4881888" y="7750259"/>
                        </a:cubicBezTo>
                        <a:cubicBezTo>
                          <a:pt x="4794463" y="7750593"/>
                          <a:pt x="4243034" y="7657028"/>
                          <a:pt x="3978269" y="7750259"/>
                        </a:cubicBezTo>
                        <a:cubicBezTo>
                          <a:pt x="3713504" y="7843490"/>
                          <a:pt x="3427511" y="7713728"/>
                          <a:pt x="3074650" y="7750259"/>
                        </a:cubicBezTo>
                        <a:cubicBezTo>
                          <a:pt x="2721789" y="7786790"/>
                          <a:pt x="2702900" y="7720270"/>
                          <a:pt x="2487885" y="7750259"/>
                        </a:cubicBezTo>
                        <a:cubicBezTo>
                          <a:pt x="2272871" y="7780248"/>
                          <a:pt x="2103097" y="7693273"/>
                          <a:pt x="1901120" y="7750259"/>
                        </a:cubicBezTo>
                        <a:cubicBezTo>
                          <a:pt x="1699144" y="7807245"/>
                          <a:pt x="1343872" y="7698565"/>
                          <a:pt x="1155928" y="7750259"/>
                        </a:cubicBezTo>
                        <a:cubicBezTo>
                          <a:pt x="967984" y="7801953"/>
                          <a:pt x="238834" y="7693452"/>
                          <a:pt x="0" y="7750259"/>
                        </a:cubicBezTo>
                        <a:cubicBezTo>
                          <a:pt x="-24775" y="7642778"/>
                          <a:pt x="30046" y="7433932"/>
                          <a:pt x="0" y="7231588"/>
                        </a:cubicBezTo>
                        <a:cubicBezTo>
                          <a:pt x="-30046" y="7029244"/>
                          <a:pt x="43699" y="6941682"/>
                          <a:pt x="0" y="6790419"/>
                        </a:cubicBezTo>
                        <a:cubicBezTo>
                          <a:pt x="-43699" y="6639156"/>
                          <a:pt x="17898" y="6317849"/>
                          <a:pt x="0" y="6194245"/>
                        </a:cubicBezTo>
                        <a:cubicBezTo>
                          <a:pt x="-17898" y="6070641"/>
                          <a:pt x="7323" y="6003362"/>
                          <a:pt x="0" y="5830579"/>
                        </a:cubicBezTo>
                        <a:cubicBezTo>
                          <a:pt x="-7323" y="5657796"/>
                          <a:pt x="65636" y="5340118"/>
                          <a:pt x="0" y="5156903"/>
                        </a:cubicBezTo>
                        <a:cubicBezTo>
                          <a:pt x="-65636" y="4973688"/>
                          <a:pt x="69137" y="4745652"/>
                          <a:pt x="0" y="4405724"/>
                        </a:cubicBezTo>
                        <a:cubicBezTo>
                          <a:pt x="-69137" y="4065796"/>
                          <a:pt x="3629" y="4179923"/>
                          <a:pt x="0" y="4042058"/>
                        </a:cubicBezTo>
                        <a:cubicBezTo>
                          <a:pt x="-3629" y="3904193"/>
                          <a:pt x="12806" y="3806627"/>
                          <a:pt x="0" y="3600890"/>
                        </a:cubicBezTo>
                        <a:cubicBezTo>
                          <a:pt x="-12806" y="3395153"/>
                          <a:pt x="36605" y="3274316"/>
                          <a:pt x="0" y="3004716"/>
                        </a:cubicBezTo>
                        <a:cubicBezTo>
                          <a:pt x="-36605" y="2735116"/>
                          <a:pt x="42276" y="2634911"/>
                          <a:pt x="0" y="2486045"/>
                        </a:cubicBezTo>
                        <a:cubicBezTo>
                          <a:pt x="-42276" y="2337179"/>
                          <a:pt x="33386" y="2158193"/>
                          <a:pt x="0" y="1967373"/>
                        </a:cubicBezTo>
                        <a:cubicBezTo>
                          <a:pt x="-33386" y="1776553"/>
                          <a:pt x="44853" y="1625672"/>
                          <a:pt x="0" y="1526205"/>
                        </a:cubicBezTo>
                        <a:cubicBezTo>
                          <a:pt x="-44853" y="1426738"/>
                          <a:pt x="65809" y="1051534"/>
                          <a:pt x="0" y="852528"/>
                        </a:cubicBezTo>
                        <a:cubicBezTo>
                          <a:pt x="-65809" y="653522"/>
                          <a:pt x="91277" y="2336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55FD68-F36F-7FAB-B986-9E79BEDD241A}"/>
              </a:ext>
            </a:extLst>
          </p:cNvPr>
          <p:cNvSpPr/>
          <p:nvPr/>
        </p:nvSpPr>
        <p:spPr>
          <a:xfrm>
            <a:off x="10699433" y="-410575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468EEA-2258-906D-9542-9448A217E802}"/>
              </a:ext>
            </a:extLst>
          </p:cNvPr>
          <p:cNvSpPr/>
          <p:nvPr/>
        </p:nvSpPr>
        <p:spPr>
          <a:xfrm>
            <a:off x="1364316" y="97048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ACC2A4-B912-C96C-FC9B-B0A6F60B5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4673862" y="6432646"/>
            <a:ext cx="21897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2BD7A57A-38D3-B725-4BA9-93527C651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10680209" y="4949752"/>
            <a:ext cx="2787009" cy="3829667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BCE958E-4D7B-C19E-FAA1-6F9000BB12B6}"/>
              </a:ext>
            </a:extLst>
          </p:cNvPr>
          <p:cNvSpPr/>
          <p:nvPr/>
        </p:nvSpPr>
        <p:spPr>
          <a:xfrm>
            <a:off x="1410160" y="5832963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70B751B-56BF-0A9F-9EEE-68276F2A8245}"/>
              </a:ext>
            </a:extLst>
          </p:cNvPr>
          <p:cNvSpPr/>
          <p:nvPr/>
        </p:nvSpPr>
        <p:spPr>
          <a:xfrm rot="21363347">
            <a:off x="1998165" y="6468346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3224671-90B1-5809-2AFB-4C02EAF2A6A3}"/>
              </a:ext>
            </a:extLst>
          </p:cNvPr>
          <p:cNvSpPr/>
          <p:nvPr/>
        </p:nvSpPr>
        <p:spPr>
          <a:xfrm rot="695803">
            <a:off x="7309916" y="6661651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B05598B-86FE-9639-EDBE-64BED5E23A6B}"/>
              </a:ext>
            </a:extLst>
          </p:cNvPr>
          <p:cNvSpPr/>
          <p:nvPr/>
        </p:nvSpPr>
        <p:spPr>
          <a:xfrm>
            <a:off x="4705294" y="6421192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947863E-2286-A9ED-63B0-44D00E87A9BB}"/>
              </a:ext>
            </a:extLst>
          </p:cNvPr>
          <p:cNvSpPr/>
          <p:nvPr/>
        </p:nvSpPr>
        <p:spPr>
          <a:xfrm>
            <a:off x="9131971" y="1970766"/>
            <a:ext cx="6636753" cy="29238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D4C2A7C-634A-569F-5082-FE8230D90B62}"/>
              </a:ext>
            </a:extLst>
          </p:cNvPr>
          <p:cNvSpPr/>
          <p:nvPr/>
        </p:nvSpPr>
        <p:spPr>
          <a:xfrm>
            <a:off x="9801208" y="123090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AB701F1-F9BE-BD3E-0DA7-EA2AF03EE07B}"/>
              </a:ext>
            </a:extLst>
          </p:cNvPr>
          <p:cNvSpPr/>
          <p:nvPr/>
        </p:nvSpPr>
        <p:spPr>
          <a:xfrm rot="21309656">
            <a:off x="1759829" y="7097863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2E8D3E75-F335-673C-3532-E385D4DB7068}"/>
              </a:ext>
            </a:extLst>
          </p:cNvPr>
          <p:cNvSpPr/>
          <p:nvPr/>
        </p:nvSpPr>
        <p:spPr>
          <a:xfrm>
            <a:off x="4456210" y="6991836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972D7DB3-2315-7285-B54B-0D181397AF03}"/>
              </a:ext>
            </a:extLst>
          </p:cNvPr>
          <p:cNvSpPr/>
          <p:nvPr/>
        </p:nvSpPr>
        <p:spPr>
          <a:xfrm rot="690909">
            <a:off x="7375644" y="7017290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FA5BB378-10CB-067D-5565-9DA84039154F}"/>
              </a:ext>
            </a:extLst>
          </p:cNvPr>
          <p:cNvSpPr/>
          <p:nvPr/>
        </p:nvSpPr>
        <p:spPr>
          <a:xfrm>
            <a:off x="2070855" y="1060308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DC0AC16-1288-15CB-B578-6C834F0E9A15}"/>
              </a:ext>
            </a:extLst>
          </p:cNvPr>
          <p:cNvSpPr/>
          <p:nvPr/>
        </p:nvSpPr>
        <p:spPr>
          <a:xfrm>
            <a:off x="9513741" y="4810595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4" name="Imagem 33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2D460FA7-BDBC-2990-7C86-FDDA65E769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7" y="173300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99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B2160EA-1761-6C94-E9A6-8875C1CE1C36}"/>
              </a:ext>
            </a:extLst>
          </p:cNvPr>
          <p:cNvSpPr/>
          <p:nvPr/>
        </p:nvSpPr>
        <p:spPr>
          <a:xfrm>
            <a:off x="-6021659" y="-1449660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38" name="Retângulo 37">
            <a:extLst>
              <a:ext uri="{FF2B5EF4-FFF2-40B4-BE49-F238E27FC236}">
                <a16:creationId xmlns:a16="http://schemas.microsoft.com/office/drawing/2014/main" id="{07D5B686-3ADC-62D0-46E1-D2A96404BC0C}"/>
              </a:ext>
            </a:extLst>
          </p:cNvPr>
          <p:cNvSpPr/>
          <p:nvPr/>
        </p:nvSpPr>
        <p:spPr>
          <a:xfrm>
            <a:off x="2334413" y="3143656"/>
            <a:ext cx="13823015" cy="60324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6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98D98A1-1AE8-4B35-FA73-AC77B4193858}"/>
              </a:ext>
            </a:extLst>
          </p:cNvPr>
          <p:cNvSpPr/>
          <p:nvPr/>
        </p:nvSpPr>
        <p:spPr>
          <a:xfrm>
            <a:off x="3229615" y="1005045"/>
            <a:ext cx="134062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B2C12AD7-F674-ADBD-14AD-4CED47DC7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5726309" y="11816862"/>
            <a:ext cx="1495072" cy="17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D5514652-932A-989C-A5AD-F9FFCA9D2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20634082" y="7057292"/>
            <a:ext cx="1394262" cy="1915874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F513FF6C-3D36-ED24-386E-BA4DD4A34392}"/>
              </a:ext>
            </a:extLst>
          </p:cNvPr>
          <p:cNvSpPr/>
          <p:nvPr/>
        </p:nvSpPr>
        <p:spPr>
          <a:xfrm>
            <a:off x="3197761" y="699772"/>
            <a:ext cx="8178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2.1</a:t>
            </a:r>
            <a:r>
              <a:rPr lang="pt-PT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.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1543E1E-40B9-746F-F8F6-056CAB93C557}"/>
              </a:ext>
            </a:extLst>
          </p:cNvPr>
          <p:cNvSpPr/>
          <p:nvPr/>
        </p:nvSpPr>
        <p:spPr>
          <a:xfrm rot="21363347">
            <a:off x="-1127191" y="11605115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9828F68-7B8A-EB6C-43A6-2DD3304A58B8}"/>
              </a:ext>
            </a:extLst>
          </p:cNvPr>
          <p:cNvSpPr/>
          <p:nvPr/>
        </p:nvSpPr>
        <p:spPr>
          <a:xfrm rot="695803">
            <a:off x="4184560" y="11798420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EBEA4657-4E3D-AE48-02EF-76C8DC5F2C8D}"/>
              </a:ext>
            </a:extLst>
          </p:cNvPr>
          <p:cNvSpPr/>
          <p:nvPr/>
        </p:nvSpPr>
        <p:spPr>
          <a:xfrm>
            <a:off x="1579938" y="11557961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1AA303DA-1DE1-A719-46BA-EB4946EE2E40}"/>
              </a:ext>
            </a:extLst>
          </p:cNvPr>
          <p:cNvSpPr/>
          <p:nvPr/>
        </p:nvSpPr>
        <p:spPr>
          <a:xfrm>
            <a:off x="1330854" y="12128605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Coloque-o na parede ou num quadro branco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D71848B-DD99-240C-193E-D97350BD3D62}"/>
              </a:ext>
            </a:extLst>
          </p:cNvPr>
          <p:cNvSpPr/>
          <p:nvPr/>
        </p:nvSpPr>
        <p:spPr>
          <a:xfrm>
            <a:off x="-787343" y="10776950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42AC3C-9D9F-9667-5CFC-941DA3A7E3A4}"/>
              </a:ext>
            </a:extLst>
          </p:cNvPr>
          <p:cNvSpPr/>
          <p:nvPr/>
        </p:nvSpPr>
        <p:spPr>
          <a:xfrm rot="21309656">
            <a:off x="-1267931" y="12340177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6D3EF7E-D393-774D-DFF3-CC0DDFD56DE3}"/>
              </a:ext>
            </a:extLst>
          </p:cNvPr>
          <p:cNvSpPr/>
          <p:nvPr/>
        </p:nvSpPr>
        <p:spPr>
          <a:xfrm rot="690909">
            <a:off x="4291403" y="12201758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7549678-6E6F-04B4-1D82-445024402C8D}"/>
              </a:ext>
            </a:extLst>
          </p:cNvPr>
          <p:cNvSpPr/>
          <p:nvPr/>
        </p:nvSpPr>
        <p:spPr>
          <a:xfrm>
            <a:off x="-8644043" y="1880923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391B9C4-19D2-3CA7-311D-1E69F162A0B6}"/>
              </a:ext>
            </a:extLst>
          </p:cNvPr>
          <p:cNvSpPr/>
          <p:nvPr/>
        </p:nvSpPr>
        <p:spPr>
          <a:xfrm>
            <a:off x="19491319" y="6545476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24" name="Imagem 23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C935BD65-4422-D080-D4CC-A432AEC7A9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6174" y="257470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74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891095" y="1074623"/>
            <a:ext cx="15842664" cy="7750259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custGeom>
                    <a:avLst/>
                    <a:gdLst>
                      <a:gd name="connsiteX0" fmla="*/ 0 w 15842664"/>
                      <a:gd name="connsiteY0" fmla="*/ 0 h 7750259"/>
                      <a:gd name="connsiteX1" fmla="*/ 903619 w 15842664"/>
                      <a:gd name="connsiteY1" fmla="*/ 0 h 7750259"/>
                      <a:gd name="connsiteX2" fmla="*/ 1015104 w 15842664"/>
                      <a:gd name="connsiteY2" fmla="*/ 0 h 7750259"/>
                      <a:gd name="connsiteX3" fmla="*/ 1285016 w 15842664"/>
                      <a:gd name="connsiteY3" fmla="*/ 0 h 7750259"/>
                      <a:gd name="connsiteX4" fmla="*/ 1396501 w 15842664"/>
                      <a:gd name="connsiteY4" fmla="*/ 0 h 7750259"/>
                      <a:gd name="connsiteX5" fmla="*/ 1824840 w 15842664"/>
                      <a:gd name="connsiteY5" fmla="*/ 0 h 7750259"/>
                      <a:gd name="connsiteX6" fmla="*/ 2570032 w 15842664"/>
                      <a:gd name="connsiteY6" fmla="*/ 0 h 7750259"/>
                      <a:gd name="connsiteX7" fmla="*/ 2681518 w 15842664"/>
                      <a:gd name="connsiteY7" fmla="*/ 0 h 7750259"/>
                      <a:gd name="connsiteX8" fmla="*/ 3426710 w 15842664"/>
                      <a:gd name="connsiteY8" fmla="*/ 0 h 7750259"/>
                      <a:gd name="connsiteX9" fmla="*/ 3696622 w 15842664"/>
                      <a:gd name="connsiteY9" fmla="*/ 0 h 7750259"/>
                      <a:gd name="connsiteX10" fmla="*/ 4124960 w 15842664"/>
                      <a:gd name="connsiteY10" fmla="*/ 0 h 7750259"/>
                      <a:gd name="connsiteX11" fmla="*/ 4711726 w 15842664"/>
                      <a:gd name="connsiteY11" fmla="*/ 0 h 7750259"/>
                      <a:gd name="connsiteX12" fmla="*/ 4823211 w 15842664"/>
                      <a:gd name="connsiteY12" fmla="*/ 0 h 7750259"/>
                      <a:gd name="connsiteX13" fmla="*/ 4934696 w 15842664"/>
                      <a:gd name="connsiteY13" fmla="*/ 0 h 7750259"/>
                      <a:gd name="connsiteX14" fmla="*/ 5046182 w 15842664"/>
                      <a:gd name="connsiteY14" fmla="*/ 0 h 7750259"/>
                      <a:gd name="connsiteX15" fmla="*/ 5791374 w 15842664"/>
                      <a:gd name="connsiteY15" fmla="*/ 0 h 7750259"/>
                      <a:gd name="connsiteX16" fmla="*/ 6536566 w 15842664"/>
                      <a:gd name="connsiteY16" fmla="*/ 0 h 7750259"/>
                      <a:gd name="connsiteX17" fmla="*/ 7440184 w 15842664"/>
                      <a:gd name="connsiteY17" fmla="*/ 0 h 7750259"/>
                      <a:gd name="connsiteX18" fmla="*/ 8185376 w 15842664"/>
                      <a:gd name="connsiteY18" fmla="*/ 0 h 7750259"/>
                      <a:gd name="connsiteX19" fmla="*/ 8613715 w 15842664"/>
                      <a:gd name="connsiteY19" fmla="*/ 0 h 7750259"/>
                      <a:gd name="connsiteX20" fmla="*/ 8725201 w 15842664"/>
                      <a:gd name="connsiteY20" fmla="*/ 0 h 7750259"/>
                      <a:gd name="connsiteX21" fmla="*/ 9153539 w 15842664"/>
                      <a:gd name="connsiteY21" fmla="*/ 0 h 7750259"/>
                      <a:gd name="connsiteX22" fmla="*/ 9581878 w 15842664"/>
                      <a:gd name="connsiteY22" fmla="*/ 0 h 7750259"/>
                      <a:gd name="connsiteX23" fmla="*/ 9693363 w 15842664"/>
                      <a:gd name="connsiteY23" fmla="*/ 0 h 7750259"/>
                      <a:gd name="connsiteX24" fmla="*/ 9963275 w 15842664"/>
                      <a:gd name="connsiteY24" fmla="*/ 0 h 7750259"/>
                      <a:gd name="connsiteX25" fmla="*/ 10391614 w 15842664"/>
                      <a:gd name="connsiteY25" fmla="*/ 0 h 7750259"/>
                      <a:gd name="connsiteX26" fmla="*/ 11136806 w 15842664"/>
                      <a:gd name="connsiteY26" fmla="*/ 0 h 7750259"/>
                      <a:gd name="connsiteX27" fmla="*/ 11881998 w 15842664"/>
                      <a:gd name="connsiteY27" fmla="*/ 0 h 7750259"/>
                      <a:gd name="connsiteX28" fmla="*/ 12627190 w 15842664"/>
                      <a:gd name="connsiteY28" fmla="*/ 0 h 7750259"/>
                      <a:gd name="connsiteX29" fmla="*/ 13372382 w 15842664"/>
                      <a:gd name="connsiteY29" fmla="*/ 0 h 7750259"/>
                      <a:gd name="connsiteX30" fmla="*/ 13483867 w 15842664"/>
                      <a:gd name="connsiteY30" fmla="*/ 0 h 7750259"/>
                      <a:gd name="connsiteX31" fmla="*/ 14229059 w 15842664"/>
                      <a:gd name="connsiteY31" fmla="*/ 0 h 7750259"/>
                      <a:gd name="connsiteX32" fmla="*/ 14498971 w 15842664"/>
                      <a:gd name="connsiteY32" fmla="*/ 0 h 7750259"/>
                      <a:gd name="connsiteX33" fmla="*/ 14610457 w 15842664"/>
                      <a:gd name="connsiteY33" fmla="*/ 0 h 7750259"/>
                      <a:gd name="connsiteX34" fmla="*/ 15842664 w 15842664"/>
                      <a:gd name="connsiteY34" fmla="*/ 0 h 7750259"/>
                      <a:gd name="connsiteX35" fmla="*/ 15842664 w 15842664"/>
                      <a:gd name="connsiteY35" fmla="*/ 518671 h 7750259"/>
                      <a:gd name="connsiteX36" fmla="*/ 15842664 w 15842664"/>
                      <a:gd name="connsiteY36" fmla="*/ 1114845 h 7750259"/>
                      <a:gd name="connsiteX37" fmla="*/ 15842664 w 15842664"/>
                      <a:gd name="connsiteY37" fmla="*/ 1711019 h 7750259"/>
                      <a:gd name="connsiteX38" fmla="*/ 15842664 w 15842664"/>
                      <a:gd name="connsiteY38" fmla="*/ 2307192 h 7750259"/>
                      <a:gd name="connsiteX39" fmla="*/ 15842664 w 15842664"/>
                      <a:gd name="connsiteY39" fmla="*/ 3058371 h 7750259"/>
                      <a:gd name="connsiteX40" fmla="*/ 15842664 w 15842664"/>
                      <a:gd name="connsiteY40" fmla="*/ 3422037 h 7750259"/>
                      <a:gd name="connsiteX41" fmla="*/ 15842664 w 15842664"/>
                      <a:gd name="connsiteY41" fmla="*/ 4095714 h 7750259"/>
                      <a:gd name="connsiteX42" fmla="*/ 15842664 w 15842664"/>
                      <a:gd name="connsiteY42" fmla="*/ 4536882 h 7750259"/>
                      <a:gd name="connsiteX43" fmla="*/ 15842664 w 15842664"/>
                      <a:gd name="connsiteY43" fmla="*/ 5288061 h 7750259"/>
                      <a:gd name="connsiteX44" fmla="*/ 15842664 w 15842664"/>
                      <a:gd name="connsiteY44" fmla="*/ 5961738 h 7750259"/>
                      <a:gd name="connsiteX45" fmla="*/ 15842664 w 15842664"/>
                      <a:gd name="connsiteY45" fmla="*/ 6635414 h 7750259"/>
                      <a:gd name="connsiteX46" fmla="*/ 15842664 w 15842664"/>
                      <a:gd name="connsiteY46" fmla="*/ 6999080 h 7750259"/>
                      <a:gd name="connsiteX47" fmla="*/ 15842664 w 15842664"/>
                      <a:gd name="connsiteY47" fmla="*/ 7750259 h 7750259"/>
                      <a:gd name="connsiteX48" fmla="*/ 15414325 w 15842664"/>
                      <a:gd name="connsiteY48" fmla="*/ 7750259 h 7750259"/>
                      <a:gd name="connsiteX49" fmla="*/ 15302840 w 15842664"/>
                      <a:gd name="connsiteY49" fmla="*/ 7750259 h 7750259"/>
                      <a:gd name="connsiteX50" fmla="*/ 14716075 w 15842664"/>
                      <a:gd name="connsiteY50" fmla="*/ 7750259 h 7750259"/>
                      <a:gd name="connsiteX51" fmla="*/ 14446163 w 15842664"/>
                      <a:gd name="connsiteY51" fmla="*/ 7750259 h 7750259"/>
                      <a:gd name="connsiteX52" fmla="*/ 13700971 w 15842664"/>
                      <a:gd name="connsiteY52" fmla="*/ 7750259 h 7750259"/>
                      <a:gd name="connsiteX53" fmla="*/ 13431058 w 15842664"/>
                      <a:gd name="connsiteY53" fmla="*/ 7750259 h 7750259"/>
                      <a:gd name="connsiteX54" fmla="*/ 12527440 w 15842664"/>
                      <a:gd name="connsiteY54" fmla="*/ 7750259 h 7750259"/>
                      <a:gd name="connsiteX55" fmla="*/ 11623821 w 15842664"/>
                      <a:gd name="connsiteY55" fmla="*/ 7750259 h 7750259"/>
                      <a:gd name="connsiteX56" fmla="*/ 11512336 w 15842664"/>
                      <a:gd name="connsiteY56" fmla="*/ 7750259 h 7750259"/>
                      <a:gd name="connsiteX57" fmla="*/ 10608717 w 15842664"/>
                      <a:gd name="connsiteY57" fmla="*/ 7750259 h 7750259"/>
                      <a:gd name="connsiteX58" fmla="*/ 10180379 w 15842664"/>
                      <a:gd name="connsiteY58" fmla="*/ 7750259 h 7750259"/>
                      <a:gd name="connsiteX59" fmla="*/ 9752040 w 15842664"/>
                      <a:gd name="connsiteY59" fmla="*/ 7750259 h 7750259"/>
                      <a:gd name="connsiteX60" fmla="*/ 8848421 w 15842664"/>
                      <a:gd name="connsiteY60" fmla="*/ 7750259 h 7750259"/>
                      <a:gd name="connsiteX61" fmla="*/ 8578509 w 15842664"/>
                      <a:gd name="connsiteY61" fmla="*/ 7750259 h 7750259"/>
                      <a:gd name="connsiteX62" fmla="*/ 8467024 w 15842664"/>
                      <a:gd name="connsiteY62" fmla="*/ 7750259 h 7750259"/>
                      <a:gd name="connsiteX63" fmla="*/ 7880258 w 15842664"/>
                      <a:gd name="connsiteY63" fmla="*/ 7750259 h 7750259"/>
                      <a:gd name="connsiteX64" fmla="*/ 7610346 w 15842664"/>
                      <a:gd name="connsiteY64" fmla="*/ 7750259 h 7750259"/>
                      <a:gd name="connsiteX65" fmla="*/ 7182008 w 15842664"/>
                      <a:gd name="connsiteY65" fmla="*/ 7750259 h 7750259"/>
                      <a:gd name="connsiteX66" fmla="*/ 6595242 w 15842664"/>
                      <a:gd name="connsiteY66" fmla="*/ 7750259 h 7750259"/>
                      <a:gd name="connsiteX67" fmla="*/ 6325330 w 15842664"/>
                      <a:gd name="connsiteY67" fmla="*/ 7750259 h 7750259"/>
                      <a:gd name="connsiteX68" fmla="*/ 5421712 w 15842664"/>
                      <a:gd name="connsiteY68" fmla="*/ 7750259 h 7750259"/>
                      <a:gd name="connsiteX69" fmla="*/ 4834946 w 15842664"/>
                      <a:gd name="connsiteY69" fmla="*/ 7750259 h 7750259"/>
                      <a:gd name="connsiteX70" fmla="*/ 4406608 w 15842664"/>
                      <a:gd name="connsiteY70" fmla="*/ 7750259 h 7750259"/>
                      <a:gd name="connsiteX71" fmla="*/ 4136696 w 15842664"/>
                      <a:gd name="connsiteY71" fmla="*/ 7750259 h 7750259"/>
                      <a:gd name="connsiteX72" fmla="*/ 3233077 w 15842664"/>
                      <a:gd name="connsiteY72" fmla="*/ 7750259 h 7750259"/>
                      <a:gd name="connsiteX73" fmla="*/ 2804738 w 15842664"/>
                      <a:gd name="connsiteY73" fmla="*/ 7750259 h 7750259"/>
                      <a:gd name="connsiteX74" fmla="*/ 2693253 w 15842664"/>
                      <a:gd name="connsiteY74" fmla="*/ 7750259 h 7750259"/>
                      <a:gd name="connsiteX75" fmla="*/ 1948061 w 15842664"/>
                      <a:gd name="connsiteY75" fmla="*/ 7750259 h 7750259"/>
                      <a:gd name="connsiteX76" fmla="*/ 1519722 w 15842664"/>
                      <a:gd name="connsiteY76" fmla="*/ 7750259 h 7750259"/>
                      <a:gd name="connsiteX77" fmla="*/ 1249810 w 15842664"/>
                      <a:gd name="connsiteY77" fmla="*/ 7750259 h 7750259"/>
                      <a:gd name="connsiteX78" fmla="*/ 979898 w 15842664"/>
                      <a:gd name="connsiteY78" fmla="*/ 7750259 h 7750259"/>
                      <a:gd name="connsiteX79" fmla="*/ 709986 w 15842664"/>
                      <a:gd name="connsiteY79" fmla="*/ 7750259 h 7750259"/>
                      <a:gd name="connsiteX80" fmla="*/ 0 w 15842664"/>
                      <a:gd name="connsiteY80" fmla="*/ 7750259 h 7750259"/>
                      <a:gd name="connsiteX81" fmla="*/ 0 w 15842664"/>
                      <a:gd name="connsiteY81" fmla="*/ 7386593 h 7750259"/>
                      <a:gd name="connsiteX82" fmla="*/ 0 w 15842664"/>
                      <a:gd name="connsiteY82" fmla="*/ 6867922 h 7750259"/>
                      <a:gd name="connsiteX83" fmla="*/ 0 w 15842664"/>
                      <a:gd name="connsiteY83" fmla="*/ 6426753 h 7750259"/>
                      <a:gd name="connsiteX84" fmla="*/ 0 w 15842664"/>
                      <a:gd name="connsiteY84" fmla="*/ 5753077 h 7750259"/>
                      <a:gd name="connsiteX85" fmla="*/ 0 w 15842664"/>
                      <a:gd name="connsiteY85" fmla="*/ 5156903 h 7750259"/>
                      <a:gd name="connsiteX86" fmla="*/ 0 w 15842664"/>
                      <a:gd name="connsiteY86" fmla="*/ 4793237 h 7750259"/>
                      <a:gd name="connsiteX87" fmla="*/ 0 w 15842664"/>
                      <a:gd name="connsiteY87" fmla="*/ 4352069 h 7750259"/>
                      <a:gd name="connsiteX88" fmla="*/ 0 w 15842664"/>
                      <a:gd name="connsiteY88" fmla="*/ 3988403 h 7750259"/>
                      <a:gd name="connsiteX89" fmla="*/ 0 w 15842664"/>
                      <a:gd name="connsiteY89" fmla="*/ 3624737 h 7750259"/>
                      <a:gd name="connsiteX90" fmla="*/ 0 w 15842664"/>
                      <a:gd name="connsiteY90" fmla="*/ 2873558 h 7750259"/>
                      <a:gd name="connsiteX91" fmla="*/ 0 w 15842664"/>
                      <a:gd name="connsiteY91" fmla="*/ 2432389 h 7750259"/>
                      <a:gd name="connsiteX92" fmla="*/ 0 w 15842664"/>
                      <a:gd name="connsiteY92" fmla="*/ 2068723 h 7750259"/>
                      <a:gd name="connsiteX93" fmla="*/ 0 w 15842664"/>
                      <a:gd name="connsiteY93" fmla="*/ 1627554 h 7750259"/>
                      <a:gd name="connsiteX94" fmla="*/ 0 w 15842664"/>
                      <a:gd name="connsiteY94" fmla="*/ 1108883 h 7750259"/>
                      <a:gd name="connsiteX95" fmla="*/ 0 w 15842664"/>
                      <a:gd name="connsiteY95" fmla="*/ 667715 h 7750259"/>
                      <a:gd name="connsiteX96" fmla="*/ 0 w 15842664"/>
                      <a:gd name="connsiteY96" fmla="*/ 0 h 7750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</a:cxnLst>
                    <a:rect l="l" t="t" r="r" b="b"/>
                    <a:pathLst>
                      <a:path w="15842664" h="7750259" fill="none" extrusionOk="0">
                        <a:moveTo>
                          <a:pt x="0" y="0"/>
                        </a:moveTo>
                        <a:cubicBezTo>
                          <a:pt x="368537" y="-47097"/>
                          <a:pt x="606933" y="6801"/>
                          <a:pt x="903619" y="0"/>
                        </a:cubicBezTo>
                        <a:cubicBezTo>
                          <a:pt x="1200305" y="-6801"/>
                          <a:pt x="992103" y="2873"/>
                          <a:pt x="1015104" y="0"/>
                        </a:cubicBezTo>
                        <a:cubicBezTo>
                          <a:pt x="1038106" y="-2873"/>
                          <a:pt x="1158285" y="21381"/>
                          <a:pt x="1285016" y="0"/>
                        </a:cubicBezTo>
                        <a:cubicBezTo>
                          <a:pt x="1411747" y="-21381"/>
                          <a:pt x="1372687" y="6457"/>
                          <a:pt x="1396501" y="0"/>
                        </a:cubicBezTo>
                        <a:cubicBezTo>
                          <a:pt x="1420315" y="-6457"/>
                          <a:pt x="1715172" y="42519"/>
                          <a:pt x="1824840" y="0"/>
                        </a:cubicBezTo>
                        <a:cubicBezTo>
                          <a:pt x="1934508" y="-42519"/>
                          <a:pt x="2304197" y="47974"/>
                          <a:pt x="2570032" y="0"/>
                        </a:cubicBezTo>
                        <a:cubicBezTo>
                          <a:pt x="2835867" y="-47974"/>
                          <a:pt x="2656511" y="1056"/>
                          <a:pt x="2681518" y="0"/>
                        </a:cubicBezTo>
                        <a:cubicBezTo>
                          <a:pt x="2706525" y="-1056"/>
                          <a:pt x="3066460" y="13629"/>
                          <a:pt x="3426710" y="0"/>
                        </a:cubicBezTo>
                        <a:cubicBezTo>
                          <a:pt x="3786960" y="-13629"/>
                          <a:pt x="3622868" y="7299"/>
                          <a:pt x="3696622" y="0"/>
                        </a:cubicBezTo>
                        <a:cubicBezTo>
                          <a:pt x="3770376" y="-7299"/>
                          <a:pt x="3925667" y="46046"/>
                          <a:pt x="4124960" y="0"/>
                        </a:cubicBezTo>
                        <a:cubicBezTo>
                          <a:pt x="4324253" y="-46046"/>
                          <a:pt x="4591459" y="604"/>
                          <a:pt x="4711726" y="0"/>
                        </a:cubicBezTo>
                        <a:cubicBezTo>
                          <a:pt x="4831993" y="-604"/>
                          <a:pt x="4782517" y="3496"/>
                          <a:pt x="4823211" y="0"/>
                        </a:cubicBezTo>
                        <a:cubicBezTo>
                          <a:pt x="4863906" y="-3496"/>
                          <a:pt x="4882946" y="6571"/>
                          <a:pt x="4934696" y="0"/>
                        </a:cubicBezTo>
                        <a:cubicBezTo>
                          <a:pt x="4986447" y="-6571"/>
                          <a:pt x="5011382" y="6782"/>
                          <a:pt x="5046182" y="0"/>
                        </a:cubicBezTo>
                        <a:cubicBezTo>
                          <a:pt x="5080982" y="-6782"/>
                          <a:pt x="5591451" y="55745"/>
                          <a:pt x="5791374" y="0"/>
                        </a:cubicBezTo>
                        <a:cubicBezTo>
                          <a:pt x="5991297" y="-55745"/>
                          <a:pt x="6321479" y="76891"/>
                          <a:pt x="6536566" y="0"/>
                        </a:cubicBezTo>
                        <a:cubicBezTo>
                          <a:pt x="6751653" y="-76891"/>
                          <a:pt x="7067518" y="26624"/>
                          <a:pt x="7440184" y="0"/>
                        </a:cubicBezTo>
                        <a:cubicBezTo>
                          <a:pt x="7812850" y="-26624"/>
                          <a:pt x="7893871" y="46844"/>
                          <a:pt x="8185376" y="0"/>
                        </a:cubicBezTo>
                        <a:cubicBezTo>
                          <a:pt x="8476881" y="-46844"/>
                          <a:pt x="8449075" y="41250"/>
                          <a:pt x="8613715" y="0"/>
                        </a:cubicBezTo>
                        <a:cubicBezTo>
                          <a:pt x="8778355" y="-41250"/>
                          <a:pt x="8674630" y="11497"/>
                          <a:pt x="8725201" y="0"/>
                        </a:cubicBezTo>
                        <a:cubicBezTo>
                          <a:pt x="8775772" y="-11497"/>
                          <a:pt x="9031085" y="30508"/>
                          <a:pt x="9153539" y="0"/>
                        </a:cubicBezTo>
                        <a:cubicBezTo>
                          <a:pt x="9275993" y="-30508"/>
                          <a:pt x="9433186" y="2101"/>
                          <a:pt x="9581878" y="0"/>
                        </a:cubicBezTo>
                        <a:cubicBezTo>
                          <a:pt x="9730570" y="-2101"/>
                          <a:pt x="9661266" y="5956"/>
                          <a:pt x="9693363" y="0"/>
                        </a:cubicBezTo>
                        <a:cubicBezTo>
                          <a:pt x="9725460" y="-5956"/>
                          <a:pt x="9845660" y="17257"/>
                          <a:pt x="9963275" y="0"/>
                        </a:cubicBezTo>
                        <a:cubicBezTo>
                          <a:pt x="10080890" y="-17257"/>
                          <a:pt x="10290488" y="12288"/>
                          <a:pt x="10391614" y="0"/>
                        </a:cubicBezTo>
                        <a:cubicBezTo>
                          <a:pt x="10492740" y="-12288"/>
                          <a:pt x="10852375" y="83468"/>
                          <a:pt x="11136806" y="0"/>
                        </a:cubicBezTo>
                        <a:cubicBezTo>
                          <a:pt x="11421237" y="-83468"/>
                          <a:pt x="11563876" y="84341"/>
                          <a:pt x="11881998" y="0"/>
                        </a:cubicBezTo>
                        <a:cubicBezTo>
                          <a:pt x="12200120" y="-84341"/>
                          <a:pt x="12429168" y="79302"/>
                          <a:pt x="12627190" y="0"/>
                        </a:cubicBezTo>
                        <a:cubicBezTo>
                          <a:pt x="12825212" y="-79302"/>
                          <a:pt x="13158105" y="42665"/>
                          <a:pt x="13372382" y="0"/>
                        </a:cubicBezTo>
                        <a:cubicBezTo>
                          <a:pt x="13586659" y="-42665"/>
                          <a:pt x="13461067" y="1641"/>
                          <a:pt x="13483867" y="0"/>
                        </a:cubicBezTo>
                        <a:cubicBezTo>
                          <a:pt x="13506668" y="-1641"/>
                          <a:pt x="14036113" y="63065"/>
                          <a:pt x="14229059" y="0"/>
                        </a:cubicBezTo>
                        <a:cubicBezTo>
                          <a:pt x="14422005" y="-63065"/>
                          <a:pt x="14420129" y="7629"/>
                          <a:pt x="14498971" y="0"/>
                        </a:cubicBezTo>
                        <a:cubicBezTo>
                          <a:pt x="14577813" y="-7629"/>
                          <a:pt x="14565188" y="10774"/>
                          <a:pt x="14610457" y="0"/>
                        </a:cubicBezTo>
                        <a:cubicBezTo>
                          <a:pt x="14655726" y="-10774"/>
                          <a:pt x="15583919" y="132978"/>
                          <a:pt x="15842664" y="0"/>
                        </a:cubicBezTo>
                        <a:cubicBezTo>
                          <a:pt x="15873642" y="115031"/>
                          <a:pt x="15813312" y="404093"/>
                          <a:pt x="15842664" y="518671"/>
                        </a:cubicBezTo>
                        <a:cubicBezTo>
                          <a:pt x="15872016" y="633249"/>
                          <a:pt x="15828548" y="908686"/>
                          <a:pt x="15842664" y="1114845"/>
                        </a:cubicBezTo>
                        <a:cubicBezTo>
                          <a:pt x="15856780" y="1321004"/>
                          <a:pt x="15792561" y="1469498"/>
                          <a:pt x="15842664" y="1711019"/>
                        </a:cubicBezTo>
                        <a:cubicBezTo>
                          <a:pt x="15892767" y="1952540"/>
                          <a:pt x="15785973" y="2031866"/>
                          <a:pt x="15842664" y="2307192"/>
                        </a:cubicBezTo>
                        <a:cubicBezTo>
                          <a:pt x="15899355" y="2582518"/>
                          <a:pt x="15768427" y="2835115"/>
                          <a:pt x="15842664" y="3058371"/>
                        </a:cubicBezTo>
                        <a:cubicBezTo>
                          <a:pt x="15916901" y="3281627"/>
                          <a:pt x="15824125" y="3343257"/>
                          <a:pt x="15842664" y="3422037"/>
                        </a:cubicBezTo>
                        <a:cubicBezTo>
                          <a:pt x="15861203" y="3500817"/>
                          <a:pt x="15770222" y="3793124"/>
                          <a:pt x="15842664" y="4095714"/>
                        </a:cubicBezTo>
                        <a:cubicBezTo>
                          <a:pt x="15915106" y="4398304"/>
                          <a:pt x="15806620" y="4343922"/>
                          <a:pt x="15842664" y="4536882"/>
                        </a:cubicBezTo>
                        <a:cubicBezTo>
                          <a:pt x="15878708" y="4729842"/>
                          <a:pt x="15777740" y="5114159"/>
                          <a:pt x="15842664" y="5288061"/>
                        </a:cubicBezTo>
                        <a:cubicBezTo>
                          <a:pt x="15907588" y="5461963"/>
                          <a:pt x="15838882" y="5789093"/>
                          <a:pt x="15842664" y="5961738"/>
                        </a:cubicBezTo>
                        <a:cubicBezTo>
                          <a:pt x="15846446" y="6134383"/>
                          <a:pt x="15791194" y="6462847"/>
                          <a:pt x="15842664" y="6635414"/>
                        </a:cubicBezTo>
                        <a:cubicBezTo>
                          <a:pt x="15894134" y="6807981"/>
                          <a:pt x="15830725" y="6918163"/>
                          <a:pt x="15842664" y="6999080"/>
                        </a:cubicBezTo>
                        <a:cubicBezTo>
                          <a:pt x="15854603" y="7079997"/>
                          <a:pt x="15769481" y="7375983"/>
                          <a:pt x="15842664" y="7750259"/>
                        </a:cubicBezTo>
                        <a:cubicBezTo>
                          <a:pt x="15732426" y="7779496"/>
                          <a:pt x="15603905" y="7717979"/>
                          <a:pt x="15414325" y="7750259"/>
                        </a:cubicBezTo>
                        <a:cubicBezTo>
                          <a:pt x="15224745" y="7782539"/>
                          <a:pt x="15354300" y="7749824"/>
                          <a:pt x="15302840" y="7750259"/>
                        </a:cubicBezTo>
                        <a:cubicBezTo>
                          <a:pt x="15251380" y="7750694"/>
                          <a:pt x="14963812" y="7696481"/>
                          <a:pt x="14716075" y="7750259"/>
                        </a:cubicBezTo>
                        <a:cubicBezTo>
                          <a:pt x="14468339" y="7804037"/>
                          <a:pt x="14535739" y="7731063"/>
                          <a:pt x="14446163" y="7750259"/>
                        </a:cubicBezTo>
                        <a:cubicBezTo>
                          <a:pt x="14356587" y="7769455"/>
                          <a:pt x="13858711" y="7660987"/>
                          <a:pt x="13700971" y="7750259"/>
                        </a:cubicBezTo>
                        <a:cubicBezTo>
                          <a:pt x="13543231" y="7839531"/>
                          <a:pt x="13524929" y="7731687"/>
                          <a:pt x="13431058" y="7750259"/>
                        </a:cubicBezTo>
                        <a:cubicBezTo>
                          <a:pt x="13337187" y="7768831"/>
                          <a:pt x="12789996" y="7715260"/>
                          <a:pt x="12527440" y="7750259"/>
                        </a:cubicBezTo>
                        <a:cubicBezTo>
                          <a:pt x="12264884" y="7785258"/>
                          <a:pt x="11951360" y="7675396"/>
                          <a:pt x="11623821" y="7750259"/>
                        </a:cubicBezTo>
                        <a:cubicBezTo>
                          <a:pt x="11296282" y="7825122"/>
                          <a:pt x="11550560" y="7741768"/>
                          <a:pt x="11512336" y="7750259"/>
                        </a:cubicBezTo>
                        <a:cubicBezTo>
                          <a:pt x="11474113" y="7758750"/>
                          <a:pt x="10895318" y="7661126"/>
                          <a:pt x="10608717" y="7750259"/>
                        </a:cubicBezTo>
                        <a:cubicBezTo>
                          <a:pt x="10322116" y="7839392"/>
                          <a:pt x="10295996" y="7737530"/>
                          <a:pt x="10180379" y="7750259"/>
                        </a:cubicBezTo>
                        <a:cubicBezTo>
                          <a:pt x="10064762" y="7762988"/>
                          <a:pt x="9926213" y="7722718"/>
                          <a:pt x="9752040" y="7750259"/>
                        </a:cubicBezTo>
                        <a:cubicBezTo>
                          <a:pt x="9577867" y="7777800"/>
                          <a:pt x="9224822" y="7717446"/>
                          <a:pt x="8848421" y="7750259"/>
                        </a:cubicBezTo>
                        <a:cubicBezTo>
                          <a:pt x="8472020" y="7783072"/>
                          <a:pt x="8648953" y="7727193"/>
                          <a:pt x="8578509" y="7750259"/>
                        </a:cubicBezTo>
                        <a:cubicBezTo>
                          <a:pt x="8508065" y="7773325"/>
                          <a:pt x="8520135" y="7737943"/>
                          <a:pt x="8467024" y="7750259"/>
                        </a:cubicBezTo>
                        <a:cubicBezTo>
                          <a:pt x="8413913" y="7762575"/>
                          <a:pt x="8058572" y="7706539"/>
                          <a:pt x="7880258" y="7750259"/>
                        </a:cubicBezTo>
                        <a:cubicBezTo>
                          <a:pt x="7701944" y="7793979"/>
                          <a:pt x="7671813" y="7729257"/>
                          <a:pt x="7610346" y="7750259"/>
                        </a:cubicBezTo>
                        <a:cubicBezTo>
                          <a:pt x="7548879" y="7771261"/>
                          <a:pt x="7294118" y="7702310"/>
                          <a:pt x="7182008" y="7750259"/>
                        </a:cubicBezTo>
                        <a:cubicBezTo>
                          <a:pt x="7069898" y="7798208"/>
                          <a:pt x="6802217" y="7702538"/>
                          <a:pt x="6595242" y="7750259"/>
                        </a:cubicBezTo>
                        <a:cubicBezTo>
                          <a:pt x="6388267" y="7797980"/>
                          <a:pt x="6440980" y="7750044"/>
                          <a:pt x="6325330" y="7750259"/>
                        </a:cubicBezTo>
                        <a:cubicBezTo>
                          <a:pt x="6209680" y="7750474"/>
                          <a:pt x="5820717" y="7661212"/>
                          <a:pt x="5421712" y="7750259"/>
                        </a:cubicBezTo>
                        <a:cubicBezTo>
                          <a:pt x="5022707" y="7839306"/>
                          <a:pt x="5082268" y="7716183"/>
                          <a:pt x="4834946" y="7750259"/>
                        </a:cubicBezTo>
                        <a:cubicBezTo>
                          <a:pt x="4587624" y="7784335"/>
                          <a:pt x="4541759" y="7743241"/>
                          <a:pt x="4406608" y="7750259"/>
                        </a:cubicBezTo>
                        <a:cubicBezTo>
                          <a:pt x="4271457" y="7757277"/>
                          <a:pt x="4246579" y="7747969"/>
                          <a:pt x="4136696" y="7750259"/>
                        </a:cubicBezTo>
                        <a:cubicBezTo>
                          <a:pt x="4026813" y="7752549"/>
                          <a:pt x="3468652" y="7675989"/>
                          <a:pt x="3233077" y="7750259"/>
                        </a:cubicBezTo>
                        <a:cubicBezTo>
                          <a:pt x="2997502" y="7824529"/>
                          <a:pt x="2982739" y="7710123"/>
                          <a:pt x="2804738" y="7750259"/>
                        </a:cubicBezTo>
                        <a:cubicBezTo>
                          <a:pt x="2626737" y="7790395"/>
                          <a:pt x="2718161" y="7739878"/>
                          <a:pt x="2693253" y="7750259"/>
                        </a:cubicBezTo>
                        <a:cubicBezTo>
                          <a:pt x="2668346" y="7760640"/>
                          <a:pt x="2163798" y="7685143"/>
                          <a:pt x="1948061" y="7750259"/>
                        </a:cubicBezTo>
                        <a:cubicBezTo>
                          <a:pt x="1732324" y="7815375"/>
                          <a:pt x="1674850" y="7723690"/>
                          <a:pt x="1519722" y="7750259"/>
                        </a:cubicBezTo>
                        <a:cubicBezTo>
                          <a:pt x="1364594" y="7776828"/>
                          <a:pt x="1354928" y="7722515"/>
                          <a:pt x="1249810" y="7750259"/>
                        </a:cubicBezTo>
                        <a:cubicBezTo>
                          <a:pt x="1144692" y="7778003"/>
                          <a:pt x="1112743" y="7719645"/>
                          <a:pt x="979898" y="7750259"/>
                        </a:cubicBezTo>
                        <a:cubicBezTo>
                          <a:pt x="847053" y="7780873"/>
                          <a:pt x="767088" y="7740087"/>
                          <a:pt x="709986" y="7750259"/>
                        </a:cubicBezTo>
                        <a:cubicBezTo>
                          <a:pt x="652884" y="7760431"/>
                          <a:pt x="269560" y="7715050"/>
                          <a:pt x="0" y="7750259"/>
                        </a:cubicBezTo>
                        <a:cubicBezTo>
                          <a:pt x="-17402" y="7675098"/>
                          <a:pt x="3674" y="7512802"/>
                          <a:pt x="0" y="7386593"/>
                        </a:cubicBezTo>
                        <a:cubicBezTo>
                          <a:pt x="-3674" y="7260384"/>
                          <a:pt x="22014" y="7099271"/>
                          <a:pt x="0" y="6867922"/>
                        </a:cubicBezTo>
                        <a:cubicBezTo>
                          <a:pt x="-22014" y="6636573"/>
                          <a:pt x="17460" y="6625386"/>
                          <a:pt x="0" y="6426753"/>
                        </a:cubicBezTo>
                        <a:cubicBezTo>
                          <a:pt x="-17460" y="6228120"/>
                          <a:pt x="68380" y="5940709"/>
                          <a:pt x="0" y="5753077"/>
                        </a:cubicBezTo>
                        <a:cubicBezTo>
                          <a:pt x="-68380" y="5565445"/>
                          <a:pt x="52113" y="5298832"/>
                          <a:pt x="0" y="5156903"/>
                        </a:cubicBezTo>
                        <a:cubicBezTo>
                          <a:pt x="-52113" y="5014974"/>
                          <a:pt x="38295" y="4935963"/>
                          <a:pt x="0" y="4793237"/>
                        </a:cubicBezTo>
                        <a:cubicBezTo>
                          <a:pt x="-38295" y="4650511"/>
                          <a:pt x="43222" y="4499524"/>
                          <a:pt x="0" y="4352069"/>
                        </a:cubicBezTo>
                        <a:cubicBezTo>
                          <a:pt x="-43222" y="4204614"/>
                          <a:pt x="19103" y="4093607"/>
                          <a:pt x="0" y="3988403"/>
                        </a:cubicBezTo>
                        <a:cubicBezTo>
                          <a:pt x="-19103" y="3883199"/>
                          <a:pt x="16645" y="3740954"/>
                          <a:pt x="0" y="3624737"/>
                        </a:cubicBezTo>
                        <a:cubicBezTo>
                          <a:pt x="-16645" y="3508520"/>
                          <a:pt x="82782" y="3225364"/>
                          <a:pt x="0" y="2873558"/>
                        </a:cubicBezTo>
                        <a:cubicBezTo>
                          <a:pt x="-82782" y="2521752"/>
                          <a:pt x="2952" y="2531693"/>
                          <a:pt x="0" y="2432389"/>
                        </a:cubicBezTo>
                        <a:cubicBezTo>
                          <a:pt x="-2952" y="2333085"/>
                          <a:pt x="30863" y="2147456"/>
                          <a:pt x="0" y="2068723"/>
                        </a:cubicBezTo>
                        <a:cubicBezTo>
                          <a:pt x="-30863" y="1989990"/>
                          <a:pt x="38390" y="1787778"/>
                          <a:pt x="0" y="1627554"/>
                        </a:cubicBezTo>
                        <a:cubicBezTo>
                          <a:pt x="-38390" y="1467330"/>
                          <a:pt x="7273" y="1283290"/>
                          <a:pt x="0" y="1108883"/>
                        </a:cubicBezTo>
                        <a:cubicBezTo>
                          <a:pt x="-7273" y="934476"/>
                          <a:pt x="50921" y="834439"/>
                          <a:pt x="0" y="667715"/>
                        </a:cubicBezTo>
                        <a:cubicBezTo>
                          <a:pt x="-50921" y="500991"/>
                          <a:pt x="7734" y="292987"/>
                          <a:pt x="0" y="0"/>
                        </a:cubicBezTo>
                        <a:close/>
                      </a:path>
                      <a:path w="15842664" h="7750259" stroke="0" extrusionOk="0">
                        <a:moveTo>
                          <a:pt x="0" y="0"/>
                        </a:moveTo>
                        <a:cubicBezTo>
                          <a:pt x="48131" y="-8495"/>
                          <a:pt x="62268" y="1523"/>
                          <a:pt x="111485" y="0"/>
                        </a:cubicBezTo>
                        <a:cubicBezTo>
                          <a:pt x="160702" y="-1523"/>
                          <a:pt x="771859" y="25245"/>
                          <a:pt x="1015104" y="0"/>
                        </a:cubicBezTo>
                        <a:cubicBezTo>
                          <a:pt x="1258349" y="-25245"/>
                          <a:pt x="1732008" y="3127"/>
                          <a:pt x="1918723" y="0"/>
                        </a:cubicBezTo>
                        <a:cubicBezTo>
                          <a:pt x="2105438" y="-3127"/>
                          <a:pt x="2067813" y="22538"/>
                          <a:pt x="2188635" y="0"/>
                        </a:cubicBezTo>
                        <a:cubicBezTo>
                          <a:pt x="2309457" y="-22538"/>
                          <a:pt x="2791235" y="7204"/>
                          <a:pt x="3092253" y="0"/>
                        </a:cubicBezTo>
                        <a:cubicBezTo>
                          <a:pt x="3393271" y="-7204"/>
                          <a:pt x="3386312" y="41906"/>
                          <a:pt x="3679019" y="0"/>
                        </a:cubicBezTo>
                        <a:cubicBezTo>
                          <a:pt x="3971726" y="-41906"/>
                          <a:pt x="4041676" y="33060"/>
                          <a:pt x="4265784" y="0"/>
                        </a:cubicBezTo>
                        <a:cubicBezTo>
                          <a:pt x="4489892" y="-33060"/>
                          <a:pt x="4423084" y="4347"/>
                          <a:pt x="4535696" y="0"/>
                        </a:cubicBezTo>
                        <a:cubicBezTo>
                          <a:pt x="4648308" y="-4347"/>
                          <a:pt x="5221539" y="76498"/>
                          <a:pt x="5439315" y="0"/>
                        </a:cubicBezTo>
                        <a:cubicBezTo>
                          <a:pt x="5657091" y="-76498"/>
                          <a:pt x="5523269" y="10424"/>
                          <a:pt x="5550800" y="0"/>
                        </a:cubicBezTo>
                        <a:cubicBezTo>
                          <a:pt x="5578332" y="-10424"/>
                          <a:pt x="5926236" y="29331"/>
                          <a:pt x="6295992" y="0"/>
                        </a:cubicBezTo>
                        <a:cubicBezTo>
                          <a:pt x="6665748" y="-29331"/>
                          <a:pt x="6379400" y="12303"/>
                          <a:pt x="6407477" y="0"/>
                        </a:cubicBezTo>
                        <a:cubicBezTo>
                          <a:pt x="6435554" y="-12303"/>
                          <a:pt x="6864856" y="65755"/>
                          <a:pt x="7152669" y="0"/>
                        </a:cubicBezTo>
                        <a:cubicBezTo>
                          <a:pt x="7440482" y="-65755"/>
                          <a:pt x="7230546" y="566"/>
                          <a:pt x="7264155" y="0"/>
                        </a:cubicBezTo>
                        <a:cubicBezTo>
                          <a:pt x="7297764" y="-566"/>
                          <a:pt x="7857576" y="44751"/>
                          <a:pt x="8009347" y="0"/>
                        </a:cubicBezTo>
                        <a:cubicBezTo>
                          <a:pt x="8161118" y="-44751"/>
                          <a:pt x="8187036" y="12711"/>
                          <a:pt x="8279259" y="0"/>
                        </a:cubicBezTo>
                        <a:cubicBezTo>
                          <a:pt x="8371482" y="-12711"/>
                          <a:pt x="8360271" y="10444"/>
                          <a:pt x="8390744" y="0"/>
                        </a:cubicBezTo>
                        <a:cubicBezTo>
                          <a:pt x="8421218" y="-10444"/>
                          <a:pt x="8562529" y="14855"/>
                          <a:pt x="8660656" y="0"/>
                        </a:cubicBezTo>
                        <a:cubicBezTo>
                          <a:pt x="8758783" y="-14855"/>
                          <a:pt x="8806247" y="11944"/>
                          <a:pt x="8930568" y="0"/>
                        </a:cubicBezTo>
                        <a:cubicBezTo>
                          <a:pt x="9054889" y="-11944"/>
                          <a:pt x="9261836" y="22969"/>
                          <a:pt x="9517334" y="0"/>
                        </a:cubicBezTo>
                        <a:cubicBezTo>
                          <a:pt x="9772832" y="-22969"/>
                          <a:pt x="9578252" y="10588"/>
                          <a:pt x="9628819" y="0"/>
                        </a:cubicBezTo>
                        <a:cubicBezTo>
                          <a:pt x="9679387" y="-10588"/>
                          <a:pt x="9763981" y="18312"/>
                          <a:pt x="9898731" y="0"/>
                        </a:cubicBezTo>
                        <a:cubicBezTo>
                          <a:pt x="10033481" y="-18312"/>
                          <a:pt x="10231974" y="39109"/>
                          <a:pt x="10327070" y="0"/>
                        </a:cubicBezTo>
                        <a:cubicBezTo>
                          <a:pt x="10422166" y="-39109"/>
                          <a:pt x="10532642" y="31915"/>
                          <a:pt x="10596982" y="0"/>
                        </a:cubicBezTo>
                        <a:cubicBezTo>
                          <a:pt x="10661322" y="-31915"/>
                          <a:pt x="11106317" y="74999"/>
                          <a:pt x="11342174" y="0"/>
                        </a:cubicBezTo>
                        <a:cubicBezTo>
                          <a:pt x="11578031" y="-74999"/>
                          <a:pt x="11785127" y="79623"/>
                          <a:pt x="12087366" y="0"/>
                        </a:cubicBezTo>
                        <a:cubicBezTo>
                          <a:pt x="12389605" y="-79623"/>
                          <a:pt x="12227336" y="726"/>
                          <a:pt x="12357278" y="0"/>
                        </a:cubicBezTo>
                        <a:cubicBezTo>
                          <a:pt x="12487220" y="-726"/>
                          <a:pt x="12505570" y="15395"/>
                          <a:pt x="12627190" y="0"/>
                        </a:cubicBezTo>
                        <a:cubicBezTo>
                          <a:pt x="12748810" y="-15395"/>
                          <a:pt x="12798414" y="2573"/>
                          <a:pt x="12897102" y="0"/>
                        </a:cubicBezTo>
                        <a:cubicBezTo>
                          <a:pt x="12995790" y="-2573"/>
                          <a:pt x="13244177" y="49020"/>
                          <a:pt x="13483867" y="0"/>
                        </a:cubicBezTo>
                        <a:cubicBezTo>
                          <a:pt x="13723558" y="-49020"/>
                          <a:pt x="13846391" y="60676"/>
                          <a:pt x="14070633" y="0"/>
                        </a:cubicBezTo>
                        <a:cubicBezTo>
                          <a:pt x="14294875" y="-60676"/>
                          <a:pt x="14156678" y="523"/>
                          <a:pt x="14182118" y="0"/>
                        </a:cubicBezTo>
                        <a:cubicBezTo>
                          <a:pt x="14207558" y="-523"/>
                          <a:pt x="14524649" y="44546"/>
                          <a:pt x="14768883" y="0"/>
                        </a:cubicBezTo>
                        <a:cubicBezTo>
                          <a:pt x="15013117" y="-44546"/>
                          <a:pt x="14947543" y="20598"/>
                          <a:pt x="15038795" y="0"/>
                        </a:cubicBezTo>
                        <a:cubicBezTo>
                          <a:pt x="15130047" y="-20598"/>
                          <a:pt x="15616408" y="31636"/>
                          <a:pt x="15842664" y="0"/>
                        </a:cubicBezTo>
                        <a:cubicBezTo>
                          <a:pt x="15852165" y="163726"/>
                          <a:pt x="15840875" y="345694"/>
                          <a:pt x="15842664" y="518671"/>
                        </a:cubicBezTo>
                        <a:cubicBezTo>
                          <a:pt x="15844453" y="691648"/>
                          <a:pt x="15783033" y="945453"/>
                          <a:pt x="15842664" y="1114845"/>
                        </a:cubicBezTo>
                        <a:cubicBezTo>
                          <a:pt x="15902295" y="1284237"/>
                          <a:pt x="15769071" y="1530970"/>
                          <a:pt x="15842664" y="1866024"/>
                        </a:cubicBezTo>
                        <a:cubicBezTo>
                          <a:pt x="15916257" y="2201078"/>
                          <a:pt x="15829254" y="2331335"/>
                          <a:pt x="15842664" y="2617203"/>
                        </a:cubicBezTo>
                        <a:cubicBezTo>
                          <a:pt x="15856074" y="2903071"/>
                          <a:pt x="15790516" y="3165802"/>
                          <a:pt x="15842664" y="3368382"/>
                        </a:cubicBezTo>
                        <a:cubicBezTo>
                          <a:pt x="15894812" y="3570962"/>
                          <a:pt x="15820584" y="3761047"/>
                          <a:pt x="15842664" y="4042058"/>
                        </a:cubicBezTo>
                        <a:cubicBezTo>
                          <a:pt x="15864744" y="4323069"/>
                          <a:pt x="15774588" y="4464551"/>
                          <a:pt x="15842664" y="4638232"/>
                        </a:cubicBezTo>
                        <a:cubicBezTo>
                          <a:pt x="15910740" y="4811913"/>
                          <a:pt x="15829753" y="5236237"/>
                          <a:pt x="15842664" y="5389411"/>
                        </a:cubicBezTo>
                        <a:cubicBezTo>
                          <a:pt x="15855575" y="5542585"/>
                          <a:pt x="15839600" y="5830604"/>
                          <a:pt x="15842664" y="6063087"/>
                        </a:cubicBezTo>
                        <a:cubicBezTo>
                          <a:pt x="15845728" y="6295570"/>
                          <a:pt x="15793410" y="6440809"/>
                          <a:pt x="15842664" y="6581758"/>
                        </a:cubicBezTo>
                        <a:cubicBezTo>
                          <a:pt x="15891918" y="6722707"/>
                          <a:pt x="15796057" y="6925351"/>
                          <a:pt x="15842664" y="7177932"/>
                        </a:cubicBezTo>
                        <a:cubicBezTo>
                          <a:pt x="15889271" y="7430513"/>
                          <a:pt x="15832717" y="7506521"/>
                          <a:pt x="15842664" y="7750259"/>
                        </a:cubicBezTo>
                        <a:cubicBezTo>
                          <a:pt x="15653334" y="7762457"/>
                          <a:pt x="15523688" y="7750165"/>
                          <a:pt x="15414325" y="7750259"/>
                        </a:cubicBezTo>
                        <a:cubicBezTo>
                          <a:pt x="15304962" y="7750353"/>
                          <a:pt x="15099141" y="7744108"/>
                          <a:pt x="14985987" y="7750259"/>
                        </a:cubicBezTo>
                        <a:cubicBezTo>
                          <a:pt x="14872833" y="7756410"/>
                          <a:pt x="14741989" y="7740646"/>
                          <a:pt x="14557648" y="7750259"/>
                        </a:cubicBezTo>
                        <a:cubicBezTo>
                          <a:pt x="14373307" y="7759872"/>
                          <a:pt x="14493848" y="7749687"/>
                          <a:pt x="14446163" y="7750259"/>
                        </a:cubicBezTo>
                        <a:cubicBezTo>
                          <a:pt x="14398479" y="7750831"/>
                          <a:pt x="14198014" y="7708204"/>
                          <a:pt x="14017824" y="7750259"/>
                        </a:cubicBezTo>
                        <a:cubicBezTo>
                          <a:pt x="13837634" y="7792314"/>
                          <a:pt x="13613785" y="7732501"/>
                          <a:pt x="13431058" y="7750259"/>
                        </a:cubicBezTo>
                        <a:cubicBezTo>
                          <a:pt x="13248331" y="7768017"/>
                          <a:pt x="12857061" y="7730598"/>
                          <a:pt x="12685867" y="7750259"/>
                        </a:cubicBezTo>
                        <a:cubicBezTo>
                          <a:pt x="12514673" y="7769920"/>
                          <a:pt x="12373780" y="7714906"/>
                          <a:pt x="12257528" y="7750259"/>
                        </a:cubicBezTo>
                        <a:cubicBezTo>
                          <a:pt x="12141276" y="7785612"/>
                          <a:pt x="12026563" y="7723955"/>
                          <a:pt x="11829189" y="7750259"/>
                        </a:cubicBezTo>
                        <a:cubicBezTo>
                          <a:pt x="11631815" y="7776563"/>
                          <a:pt x="11671141" y="7741907"/>
                          <a:pt x="11559277" y="7750259"/>
                        </a:cubicBezTo>
                        <a:cubicBezTo>
                          <a:pt x="11447413" y="7758611"/>
                          <a:pt x="11268651" y="7707234"/>
                          <a:pt x="11130938" y="7750259"/>
                        </a:cubicBezTo>
                        <a:cubicBezTo>
                          <a:pt x="10993225" y="7793284"/>
                          <a:pt x="10677523" y="7707675"/>
                          <a:pt x="10544173" y="7750259"/>
                        </a:cubicBezTo>
                        <a:cubicBezTo>
                          <a:pt x="10410823" y="7792843"/>
                          <a:pt x="10158555" y="7682744"/>
                          <a:pt x="9957408" y="7750259"/>
                        </a:cubicBezTo>
                        <a:cubicBezTo>
                          <a:pt x="9756261" y="7817774"/>
                          <a:pt x="9645882" y="7712832"/>
                          <a:pt x="9529069" y="7750259"/>
                        </a:cubicBezTo>
                        <a:cubicBezTo>
                          <a:pt x="9412256" y="7787686"/>
                          <a:pt x="8904077" y="7715754"/>
                          <a:pt x="8625450" y="7750259"/>
                        </a:cubicBezTo>
                        <a:cubicBezTo>
                          <a:pt x="8346823" y="7784764"/>
                          <a:pt x="8160082" y="7681026"/>
                          <a:pt x="7721832" y="7750259"/>
                        </a:cubicBezTo>
                        <a:cubicBezTo>
                          <a:pt x="7283582" y="7819492"/>
                          <a:pt x="7438197" y="7712374"/>
                          <a:pt x="7293493" y="7750259"/>
                        </a:cubicBezTo>
                        <a:cubicBezTo>
                          <a:pt x="7148789" y="7788144"/>
                          <a:pt x="7219795" y="7737284"/>
                          <a:pt x="7182008" y="7750259"/>
                        </a:cubicBezTo>
                        <a:cubicBezTo>
                          <a:pt x="7144221" y="7763234"/>
                          <a:pt x="7106073" y="7746123"/>
                          <a:pt x="7070522" y="7750259"/>
                        </a:cubicBezTo>
                        <a:cubicBezTo>
                          <a:pt x="7034971" y="7754395"/>
                          <a:pt x="6907963" y="7749567"/>
                          <a:pt x="6800610" y="7750259"/>
                        </a:cubicBezTo>
                        <a:cubicBezTo>
                          <a:pt x="6693257" y="7750951"/>
                          <a:pt x="6297507" y="7703260"/>
                          <a:pt x="6055418" y="7750259"/>
                        </a:cubicBezTo>
                        <a:cubicBezTo>
                          <a:pt x="5813329" y="7797258"/>
                          <a:pt x="5592869" y="7670374"/>
                          <a:pt x="5151800" y="7750259"/>
                        </a:cubicBezTo>
                        <a:cubicBezTo>
                          <a:pt x="4710731" y="7830144"/>
                          <a:pt x="4969313" y="7749925"/>
                          <a:pt x="4881888" y="7750259"/>
                        </a:cubicBezTo>
                        <a:cubicBezTo>
                          <a:pt x="4794463" y="7750593"/>
                          <a:pt x="4243034" y="7657028"/>
                          <a:pt x="3978269" y="7750259"/>
                        </a:cubicBezTo>
                        <a:cubicBezTo>
                          <a:pt x="3713504" y="7843490"/>
                          <a:pt x="3427511" y="7713728"/>
                          <a:pt x="3074650" y="7750259"/>
                        </a:cubicBezTo>
                        <a:cubicBezTo>
                          <a:pt x="2721789" y="7786790"/>
                          <a:pt x="2702900" y="7720270"/>
                          <a:pt x="2487885" y="7750259"/>
                        </a:cubicBezTo>
                        <a:cubicBezTo>
                          <a:pt x="2272871" y="7780248"/>
                          <a:pt x="2103097" y="7693273"/>
                          <a:pt x="1901120" y="7750259"/>
                        </a:cubicBezTo>
                        <a:cubicBezTo>
                          <a:pt x="1699144" y="7807245"/>
                          <a:pt x="1343872" y="7698565"/>
                          <a:pt x="1155928" y="7750259"/>
                        </a:cubicBezTo>
                        <a:cubicBezTo>
                          <a:pt x="967984" y="7801953"/>
                          <a:pt x="238834" y="7693452"/>
                          <a:pt x="0" y="7750259"/>
                        </a:cubicBezTo>
                        <a:cubicBezTo>
                          <a:pt x="-24775" y="7642778"/>
                          <a:pt x="30046" y="7433932"/>
                          <a:pt x="0" y="7231588"/>
                        </a:cubicBezTo>
                        <a:cubicBezTo>
                          <a:pt x="-30046" y="7029244"/>
                          <a:pt x="43699" y="6941682"/>
                          <a:pt x="0" y="6790419"/>
                        </a:cubicBezTo>
                        <a:cubicBezTo>
                          <a:pt x="-43699" y="6639156"/>
                          <a:pt x="17898" y="6317849"/>
                          <a:pt x="0" y="6194245"/>
                        </a:cubicBezTo>
                        <a:cubicBezTo>
                          <a:pt x="-17898" y="6070641"/>
                          <a:pt x="7323" y="6003362"/>
                          <a:pt x="0" y="5830579"/>
                        </a:cubicBezTo>
                        <a:cubicBezTo>
                          <a:pt x="-7323" y="5657796"/>
                          <a:pt x="65636" y="5340118"/>
                          <a:pt x="0" y="5156903"/>
                        </a:cubicBezTo>
                        <a:cubicBezTo>
                          <a:pt x="-65636" y="4973688"/>
                          <a:pt x="69137" y="4745652"/>
                          <a:pt x="0" y="4405724"/>
                        </a:cubicBezTo>
                        <a:cubicBezTo>
                          <a:pt x="-69137" y="4065796"/>
                          <a:pt x="3629" y="4179923"/>
                          <a:pt x="0" y="4042058"/>
                        </a:cubicBezTo>
                        <a:cubicBezTo>
                          <a:pt x="-3629" y="3904193"/>
                          <a:pt x="12806" y="3806627"/>
                          <a:pt x="0" y="3600890"/>
                        </a:cubicBezTo>
                        <a:cubicBezTo>
                          <a:pt x="-12806" y="3395153"/>
                          <a:pt x="36605" y="3274316"/>
                          <a:pt x="0" y="3004716"/>
                        </a:cubicBezTo>
                        <a:cubicBezTo>
                          <a:pt x="-36605" y="2735116"/>
                          <a:pt x="42276" y="2634911"/>
                          <a:pt x="0" y="2486045"/>
                        </a:cubicBezTo>
                        <a:cubicBezTo>
                          <a:pt x="-42276" y="2337179"/>
                          <a:pt x="33386" y="2158193"/>
                          <a:pt x="0" y="1967373"/>
                        </a:cubicBezTo>
                        <a:cubicBezTo>
                          <a:pt x="-33386" y="1776553"/>
                          <a:pt x="44853" y="1625672"/>
                          <a:pt x="0" y="1526205"/>
                        </a:cubicBezTo>
                        <a:cubicBezTo>
                          <a:pt x="-44853" y="1426738"/>
                          <a:pt x="65809" y="1051534"/>
                          <a:pt x="0" y="852528"/>
                        </a:cubicBezTo>
                        <a:cubicBezTo>
                          <a:pt x="-65809" y="653522"/>
                          <a:pt x="91277" y="2336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55FD68-F36F-7FAB-B986-9E79BEDD241A}"/>
              </a:ext>
            </a:extLst>
          </p:cNvPr>
          <p:cNvSpPr/>
          <p:nvPr/>
        </p:nvSpPr>
        <p:spPr>
          <a:xfrm>
            <a:off x="10699433" y="-410575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468EEA-2258-906D-9542-9448A217E802}"/>
              </a:ext>
            </a:extLst>
          </p:cNvPr>
          <p:cNvSpPr/>
          <p:nvPr/>
        </p:nvSpPr>
        <p:spPr>
          <a:xfrm>
            <a:off x="1364316" y="97048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ACC2A4-B912-C96C-FC9B-B0A6F60B5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4673862" y="6432646"/>
            <a:ext cx="21897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2BD7A57A-38D3-B725-4BA9-93527C651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10680209" y="4949752"/>
            <a:ext cx="2787009" cy="38296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F49513F9-0FCB-BF43-4D33-BCF5388BAA8F}"/>
              </a:ext>
            </a:extLst>
          </p:cNvPr>
          <p:cNvSpPr/>
          <p:nvPr/>
        </p:nvSpPr>
        <p:spPr>
          <a:xfrm rot="21363347">
            <a:off x="1998165" y="6468346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91D3729-EFEC-FBFA-A296-CBF464EFF68C}"/>
              </a:ext>
            </a:extLst>
          </p:cNvPr>
          <p:cNvSpPr/>
          <p:nvPr/>
        </p:nvSpPr>
        <p:spPr>
          <a:xfrm rot="695803">
            <a:off x="7309916" y="6661651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6C9BD97-B725-4F42-1AEC-E7774B57DC8F}"/>
              </a:ext>
            </a:extLst>
          </p:cNvPr>
          <p:cNvSpPr/>
          <p:nvPr/>
        </p:nvSpPr>
        <p:spPr>
          <a:xfrm rot="21309656">
            <a:off x="1759829" y="7097863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A49F7F3-94F9-1BEF-25DB-795DE1FDAD1D}"/>
              </a:ext>
            </a:extLst>
          </p:cNvPr>
          <p:cNvSpPr/>
          <p:nvPr/>
        </p:nvSpPr>
        <p:spPr>
          <a:xfrm>
            <a:off x="4705294" y="6421192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67BF612-2FEB-D4AF-7721-361C6630332D}"/>
              </a:ext>
            </a:extLst>
          </p:cNvPr>
          <p:cNvSpPr/>
          <p:nvPr/>
        </p:nvSpPr>
        <p:spPr>
          <a:xfrm>
            <a:off x="4456210" y="6991836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6E3C353-29A4-0ABB-A867-67EF60CEF603}"/>
              </a:ext>
            </a:extLst>
          </p:cNvPr>
          <p:cNvSpPr/>
          <p:nvPr/>
        </p:nvSpPr>
        <p:spPr>
          <a:xfrm rot="690909">
            <a:off x="7375644" y="7017290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4034C48-6EE0-998A-5E56-DA045E1EB671}"/>
              </a:ext>
            </a:extLst>
          </p:cNvPr>
          <p:cNvSpPr/>
          <p:nvPr/>
        </p:nvSpPr>
        <p:spPr>
          <a:xfrm>
            <a:off x="1410160" y="5832963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E336247-8E3B-2098-D7AE-101C8BB2A2B6}"/>
              </a:ext>
            </a:extLst>
          </p:cNvPr>
          <p:cNvSpPr/>
          <p:nvPr/>
        </p:nvSpPr>
        <p:spPr>
          <a:xfrm>
            <a:off x="9131971" y="1970766"/>
            <a:ext cx="6636753" cy="29238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4790F6B-D2C7-B434-9DB5-E6D1FB5B78D1}"/>
              </a:ext>
            </a:extLst>
          </p:cNvPr>
          <p:cNvSpPr/>
          <p:nvPr/>
        </p:nvSpPr>
        <p:spPr>
          <a:xfrm>
            <a:off x="9801208" y="123090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D08E16F-406C-F418-D8B3-3A7256B1FF9B}"/>
              </a:ext>
            </a:extLst>
          </p:cNvPr>
          <p:cNvSpPr/>
          <p:nvPr/>
        </p:nvSpPr>
        <p:spPr>
          <a:xfrm>
            <a:off x="2070855" y="1060308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F3D9D32B-8353-7E10-CC89-96A6B3EE77F0}"/>
              </a:ext>
            </a:extLst>
          </p:cNvPr>
          <p:cNvSpPr/>
          <p:nvPr/>
        </p:nvSpPr>
        <p:spPr>
          <a:xfrm>
            <a:off x="9513741" y="4810595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2" name="Imagem 31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45FF6F9D-381A-D2F2-671E-03B98E3015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7" y="173300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25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0F71709-21CE-EBBD-A70D-D40122615C7E}"/>
              </a:ext>
            </a:extLst>
          </p:cNvPr>
          <p:cNvSpPr/>
          <p:nvPr/>
        </p:nvSpPr>
        <p:spPr>
          <a:xfrm>
            <a:off x="-6021659" y="-1449660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F8DE16A-0152-F94E-400B-C478C01EF173}"/>
              </a:ext>
            </a:extLst>
          </p:cNvPr>
          <p:cNvSpPr/>
          <p:nvPr/>
        </p:nvSpPr>
        <p:spPr>
          <a:xfrm>
            <a:off x="3790951" y="929753"/>
            <a:ext cx="103250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5" name="Imagem 4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2FDB2C9B-C21E-E423-FBB4-71FD959B9E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20634082" y="7057292"/>
            <a:ext cx="1394262" cy="1915874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4D2DABB7-C38F-05F8-D0F1-355BB78A6DCA}"/>
              </a:ext>
            </a:extLst>
          </p:cNvPr>
          <p:cNvSpPr/>
          <p:nvPr/>
        </p:nvSpPr>
        <p:spPr>
          <a:xfrm rot="21363347">
            <a:off x="2094320" y="3382135"/>
            <a:ext cx="3868868" cy="395722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D894B48-FFCB-3562-0C21-E61FD9484E0A}"/>
              </a:ext>
            </a:extLst>
          </p:cNvPr>
          <p:cNvSpPr/>
          <p:nvPr/>
        </p:nvSpPr>
        <p:spPr>
          <a:xfrm>
            <a:off x="6777047" y="3126327"/>
            <a:ext cx="4791300" cy="446884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26D3B75-E3CB-D167-B00F-EA45217AB162}"/>
              </a:ext>
            </a:extLst>
          </p:cNvPr>
          <p:cNvSpPr/>
          <p:nvPr/>
        </p:nvSpPr>
        <p:spPr>
          <a:xfrm rot="695803">
            <a:off x="12039763" y="3727398"/>
            <a:ext cx="3868868" cy="395722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6471132-CB78-8892-8C4B-763B20C296EA}"/>
              </a:ext>
            </a:extLst>
          </p:cNvPr>
          <p:cNvSpPr/>
          <p:nvPr/>
        </p:nvSpPr>
        <p:spPr>
          <a:xfrm rot="21309656">
            <a:off x="2143235" y="4485285"/>
            <a:ext cx="37710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Draw or print the Business Model Canvas.</a:t>
            </a:r>
            <a:endParaRPr lang="pt-PT" sz="36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7AE59B7-9DF2-3363-E674-A9AFC6CE01D3}"/>
              </a:ext>
            </a:extLst>
          </p:cNvPr>
          <p:cNvSpPr/>
          <p:nvPr/>
        </p:nvSpPr>
        <p:spPr>
          <a:xfrm rot="690909">
            <a:off x="12108437" y="4402518"/>
            <a:ext cx="377103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32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3676E15-DB19-C556-FEEA-222E5F5F1C4B}"/>
              </a:ext>
            </a:extLst>
          </p:cNvPr>
          <p:cNvSpPr/>
          <p:nvPr/>
        </p:nvSpPr>
        <p:spPr>
          <a:xfrm>
            <a:off x="19269185" y="945076"/>
            <a:ext cx="59811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FB8C73D-5B59-F85D-0F29-829B31275AF6}"/>
              </a:ext>
            </a:extLst>
          </p:cNvPr>
          <p:cNvSpPr/>
          <p:nvPr/>
        </p:nvSpPr>
        <p:spPr>
          <a:xfrm>
            <a:off x="18852666" y="166852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DCD3A9F9-8C82-F311-0548-B6AEE531013E}"/>
              </a:ext>
            </a:extLst>
          </p:cNvPr>
          <p:cNvSpPr/>
          <p:nvPr/>
        </p:nvSpPr>
        <p:spPr>
          <a:xfrm>
            <a:off x="-9180571" y="1810589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63B00DB3-0D46-7AA7-006D-367DF9140C92}"/>
              </a:ext>
            </a:extLst>
          </p:cNvPr>
          <p:cNvSpPr/>
          <p:nvPr/>
        </p:nvSpPr>
        <p:spPr>
          <a:xfrm>
            <a:off x="19315581" y="6657182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D6A8F0D-4F89-CC2C-4DDF-5CF1A131D846}"/>
              </a:ext>
            </a:extLst>
          </p:cNvPr>
          <p:cNvSpPr/>
          <p:nvPr/>
        </p:nvSpPr>
        <p:spPr>
          <a:xfrm>
            <a:off x="5575992" y="4403386"/>
            <a:ext cx="712893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</a:t>
            </a:r>
          </a:p>
          <a:p>
            <a:pPr algn="ctr"/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or a whiteboard.</a:t>
            </a:r>
            <a:endParaRPr lang="pt-PT" sz="36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4" name="Imagem 33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0F37AD38-49C1-22A2-4AA2-1A727DF83B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587" y="2719861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87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19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891095" y="1074623"/>
            <a:ext cx="15842664" cy="7750259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custGeom>
                    <a:avLst/>
                    <a:gdLst>
                      <a:gd name="connsiteX0" fmla="*/ 0 w 15842664"/>
                      <a:gd name="connsiteY0" fmla="*/ 0 h 7750259"/>
                      <a:gd name="connsiteX1" fmla="*/ 903619 w 15842664"/>
                      <a:gd name="connsiteY1" fmla="*/ 0 h 7750259"/>
                      <a:gd name="connsiteX2" fmla="*/ 1015104 w 15842664"/>
                      <a:gd name="connsiteY2" fmla="*/ 0 h 7750259"/>
                      <a:gd name="connsiteX3" fmla="*/ 1285016 w 15842664"/>
                      <a:gd name="connsiteY3" fmla="*/ 0 h 7750259"/>
                      <a:gd name="connsiteX4" fmla="*/ 1396501 w 15842664"/>
                      <a:gd name="connsiteY4" fmla="*/ 0 h 7750259"/>
                      <a:gd name="connsiteX5" fmla="*/ 1824840 w 15842664"/>
                      <a:gd name="connsiteY5" fmla="*/ 0 h 7750259"/>
                      <a:gd name="connsiteX6" fmla="*/ 2570032 w 15842664"/>
                      <a:gd name="connsiteY6" fmla="*/ 0 h 7750259"/>
                      <a:gd name="connsiteX7" fmla="*/ 2681518 w 15842664"/>
                      <a:gd name="connsiteY7" fmla="*/ 0 h 7750259"/>
                      <a:gd name="connsiteX8" fmla="*/ 3426710 w 15842664"/>
                      <a:gd name="connsiteY8" fmla="*/ 0 h 7750259"/>
                      <a:gd name="connsiteX9" fmla="*/ 3696622 w 15842664"/>
                      <a:gd name="connsiteY9" fmla="*/ 0 h 7750259"/>
                      <a:gd name="connsiteX10" fmla="*/ 4124960 w 15842664"/>
                      <a:gd name="connsiteY10" fmla="*/ 0 h 7750259"/>
                      <a:gd name="connsiteX11" fmla="*/ 4711726 w 15842664"/>
                      <a:gd name="connsiteY11" fmla="*/ 0 h 7750259"/>
                      <a:gd name="connsiteX12" fmla="*/ 4823211 w 15842664"/>
                      <a:gd name="connsiteY12" fmla="*/ 0 h 7750259"/>
                      <a:gd name="connsiteX13" fmla="*/ 4934696 w 15842664"/>
                      <a:gd name="connsiteY13" fmla="*/ 0 h 7750259"/>
                      <a:gd name="connsiteX14" fmla="*/ 5046182 w 15842664"/>
                      <a:gd name="connsiteY14" fmla="*/ 0 h 7750259"/>
                      <a:gd name="connsiteX15" fmla="*/ 5791374 w 15842664"/>
                      <a:gd name="connsiteY15" fmla="*/ 0 h 7750259"/>
                      <a:gd name="connsiteX16" fmla="*/ 6536566 w 15842664"/>
                      <a:gd name="connsiteY16" fmla="*/ 0 h 7750259"/>
                      <a:gd name="connsiteX17" fmla="*/ 7440184 w 15842664"/>
                      <a:gd name="connsiteY17" fmla="*/ 0 h 7750259"/>
                      <a:gd name="connsiteX18" fmla="*/ 8185376 w 15842664"/>
                      <a:gd name="connsiteY18" fmla="*/ 0 h 7750259"/>
                      <a:gd name="connsiteX19" fmla="*/ 8613715 w 15842664"/>
                      <a:gd name="connsiteY19" fmla="*/ 0 h 7750259"/>
                      <a:gd name="connsiteX20" fmla="*/ 8725201 w 15842664"/>
                      <a:gd name="connsiteY20" fmla="*/ 0 h 7750259"/>
                      <a:gd name="connsiteX21" fmla="*/ 9153539 w 15842664"/>
                      <a:gd name="connsiteY21" fmla="*/ 0 h 7750259"/>
                      <a:gd name="connsiteX22" fmla="*/ 9581878 w 15842664"/>
                      <a:gd name="connsiteY22" fmla="*/ 0 h 7750259"/>
                      <a:gd name="connsiteX23" fmla="*/ 9693363 w 15842664"/>
                      <a:gd name="connsiteY23" fmla="*/ 0 h 7750259"/>
                      <a:gd name="connsiteX24" fmla="*/ 9963275 w 15842664"/>
                      <a:gd name="connsiteY24" fmla="*/ 0 h 7750259"/>
                      <a:gd name="connsiteX25" fmla="*/ 10391614 w 15842664"/>
                      <a:gd name="connsiteY25" fmla="*/ 0 h 7750259"/>
                      <a:gd name="connsiteX26" fmla="*/ 11136806 w 15842664"/>
                      <a:gd name="connsiteY26" fmla="*/ 0 h 7750259"/>
                      <a:gd name="connsiteX27" fmla="*/ 11881998 w 15842664"/>
                      <a:gd name="connsiteY27" fmla="*/ 0 h 7750259"/>
                      <a:gd name="connsiteX28" fmla="*/ 12627190 w 15842664"/>
                      <a:gd name="connsiteY28" fmla="*/ 0 h 7750259"/>
                      <a:gd name="connsiteX29" fmla="*/ 13372382 w 15842664"/>
                      <a:gd name="connsiteY29" fmla="*/ 0 h 7750259"/>
                      <a:gd name="connsiteX30" fmla="*/ 13483867 w 15842664"/>
                      <a:gd name="connsiteY30" fmla="*/ 0 h 7750259"/>
                      <a:gd name="connsiteX31" fmla="*/ 14229059 w 15842664"/>
                      <a:gd name="connsiteY31" fmla="*/ 0 h 7750259"/>
                      <a:gd name="connsiteX32" fmla="*/ 14498971 w 15842664"/>
                      <a:gd name="connsiteY32" fmla="*/ 0 h 7750259"/>
                      <a:gd name="connsiteX33" fmla="*/ 14610457 w 15842664"/>
                      <a:gd name="connsiteY33" fmla="*/ 0 h 7750259"/>
                      <a:gd name="connsiteX34" fmla="*/ 15842664 w 15842664"/>
                      <a:gd name="connsiteY34" fmla="*/ 0 h 7750259"/>
                      <a:gd name="connsiteX35" fmla="*/ 15842664 w 15842664"/>
                      <a:gd name="connsiteY35" fmla="*/ 518671 h 7750259"/>
                      <a:gd name="connsiteX36" fmla="*/ 15842664 w 15842664"/>
                      <a:gd name="connsiteY36" fmla="*/ 1114845 h 7750259"/>
                      <a:gd name="connsiteX37" fmla="*/ 15842664 w 15842664"/>
                      <a:gd name="connsiteY37" fmla="*/ 1711019 h 7750259"/>
                      <a:gd name="connsiteX38" fmla="*/ 15842664 w 15842664"/>
                      <a:gd name="connsiteY38" fmla="*/ 2307192 h 7750259"/>
                      <a:gd name="connsiteX39" fmla="*/ 15842664 w 15842664"/>
                      <a:gd name="connsiteY39" fmla="*/ 3058371 h 7750259"/>
                      <a:gd name="connsiteX40" fmla="*/ 15842664 w 15842664"/>
                      <a:gd name="connsiteY40" fmla="*/ 3422037 h 7750259"/>
                      <a:gd name="connsiteX41" fmla="*/ 15842664 w 15842664"/>
                      <a:gd name="connsiteY41" fmla="*/ 4095714 h 7750259"/>
                      <a:gd name="connsiteX42" fmla="*/ 15842664 w 15842664"/>
                      <a:gd name="connsiteY42" fmla="*/ 4536882 h 7750259"/>
                      <a:gd name="connsiteX43" fmla="*/ 15842664 w 15842664"/>
                      <a:gd name="connsiteY43" fmla="*/ 5288061 h 7750259"/>
                      <a:gd name="connsiteX44" fmla="*/ 15842664 w 15842664"/>
                      <a:gd name="connsiteY44" fmla="*/ 5961738 h 7750259"/>
                      <a:gd name="connsiteX45" fmla="*/ 15842664 w 15842664"/>
                      <a:gd name="connsiteY45" fmla="*/ 6635414 h 7750259"/>
                      <a:gd name="connsiteX46" fmla="*/ 15842664 w 15842664"/>
                      <a:gd name="connsiteY46" fmla="*/ 6999080 h 7750259"/>
                      <a:gd name="connsiteX47" fmla="*/ 15842664 w 15842664"/>
                      <a:gd name="connsiteY47" fmla="*/ 7750259 h 7750259"/>
                      <a:gd name="connsiteX48" fmla="*/ 15414325 w 15842664"/>
                      <a:gd name="connsiteY48" fmla="*/ 7750259 h 7750259"/>
                      <a:gd name="connsiteX49" fmla="*/ 15302840 w 15842664"/>
                      <a:gd name="connsiteY49" fmla="*/ 7750259 h 7750259"/>
                      <a:gd name="connsiteX50" fmla="*/ 14716075 w 15842664"/>
                      <a:gd name="connsiteY50" fmla="*/ 7750259 h 7750259"/>
                      <a:gd name="connsiteX51" fmla="*/ 14446163 w 15842664"/>
                      <a:gd name="connsiteY51" fmla="*/ 7750259 h 7750259"/>
                      <a:gd name="connsiteX52" fmla="*/ 13700971 w 15842664"/>
                      <a:gd name="connsiteY52" fmla="*/ 7750259 h 7750259"/>
                      <a:gd name="connsiteX53" fmla="*/ 13431058 w 15842664"/>
                      <a:gd name="connsiteY53" fmla="*/ 7750259 h 7750259"/>
                      <a:gd name="connsiteX54" fmla="*/ 12527440 w 15842664"/>
                      <a:gd name="connsiteY54" fmla="*/ 7750259 h 7750259"/>
                      <a:gd name="connsiteX55" fmla="*/ 11623821 w 15842664"/>
                      <a:gd name="connsiteY55" fmla="*/ 7750259 h 7750259"/>
                      <a:gd name="connsiteX56" fmla="*/ 11512336 w 15842664"/>
                      <a:gd name="connsiteY56" fmla="*/ 7750259 h 7750259"/>
                      <a:gd name="connsiteX57" fmla="*/ 10608717 w 15842664"/>
                      <a:gd name="connsiteY57" fmla="*/ 7750259 h 7750259"/>
                      <a:gd name="connsiteX58" fmla="*/ 10180379 w 15842664"/>
                      <a:gd name="connsiteY58" fmla="*/ 7750259 h 7750259"/>
                      <a:gd name="connsiteX59" fmla="*/ 9752040 w 15842664"/>
                      <a:gd name="connsiteY59" fmla="*/ 7750259 h 7750259"/>
                      <a:gd name="connsiteX60" fmla="*/ 8848421 w 15842664"/>
                      <a:gd name="connsiteY60" fmla="*/ 7750259 h 7750259"/>
                      <a:gd name="connsiteX61" fmla="*/ 8578509 w 15842664"/>
                      <a:gd name="connsiteY61" fmla="*/ 7750259 h 7750259"/>
                      <a:gd name="connsiteX62" fmla="*/ 8467024 w 15842664"/>
                      <a:gd name="connsiteY62" fmla="*/ 7750259 h 7750259"/>
                      <a:gd name="connsiteX63" fmla="*/ 7880258 w 15842664"/>
                      <a:gd name="connsiteY63" fmla="*/ 7750259 h 7750259"/>
                      <a:gd name="connsiteX64" fmla="*/ 7610346 w 15842664"/>
                      <a:gd name="connsiteY64" fmla="*/ 7750259 h 7750259"/>
                      <a:gd name="connsiteX65" fmla="*/ 7182008 w 15842664"/>
                      <a:gd name="connsiteY65" fmla="*/ 7750259 h 7750259"/>
                      <a:gd name="connsiteX66" fmla="*/ 6595242 w 15842664"/>
                      <a:gd name="connsiteY66" fmla="*/ 7750259 h 7750259"/>
                      <a:gd name="connsiteX67" fmla="*/ 6325330 w 15842664"/>
                      <a:gd name="connsiteY67" fmla="*/ 7750259 h 7750259"/>
                      <a:gd name="connsiteX68" fmla="*/ 5421712 w 15842664"/>
                      <a:gd name="connsiteY68" fmla="*/ 7750259 h 7750259"/>
                      <a:gd name="connsiteX69" fmla="*/ 4834946 w 15842664"/>
                      <a:gd name="connsiteY69" fmla="*/ 7750259 h 7750259"/>
                      <a:gd name="connsiteX70" fmla="*/ 4406608 w 15842664"/>
                      <a:gd name="connsiteY70" fmla="*/ 7750259 h 7750259"/>
                      <a:gd name="connsiteX71" fmla="*/ 4136696 w 15842664"/>
                      <a:gd name="connsiteY71" fmla="*/ 7750259 h 7750259"/>
                      <a:gd name="connsiteX72" fmla="*/ 3233077 w 15842664"/>
                      <a:gd name="connsiteY72" fmla="*/ 7750259 h 7750259"/>
                      <a:gd name="connsiteX73" fmla="*/ 2804738 w 15842664"/>
                      <a:gd name="connsiteY73" fmla="*/ 7750259 h 7750259"/>
                      <a:gd name="connsiteX74" fmla="*/ 2693253 w 15842664"/>
                      <a:gd name="connsiteY74" fmla="*/ 7750259 h 7750259"/>
                      <a:gd name="connsiteX75" fmla="*/ 1948061 w 15842664"/>
                      <a:gd name="connsiteY75" fmla="*/ 7750259 h 7750259"/>
                      <a:gd name="connsiteX76" fmla="*/ 1519722 w 15842664"/>
                      <a:gd name="connsiteY76" fmla="*/ 7750259 h 7750259"/>
                      <a:gd name="connsiteX77" fmla="*/ 1249810 w 15842664"/>
                      <a:gd name="connsiteY77" fmla="*/ 7750259 h 7750259"/>
                      <a:gd name="connsiteX78" fmla="*/ 979898 w 15842664"/>
                      <a:gd name="connsiteY78" fmla="*/ 7750259 h 7750259"/>
                      <a:gd name="connsiteX79" fmla="*/ 709986 w 15842664"/>
                      <a:gd name="connsiteY79" fmla="*/ 7750259 h 7750259"/>
                      <a:gd name="connsiteX80" fmla="*/ 0 w 15842664"/>
                      <a:gd name="connsiteY80" fmla="*/ 7750259 h 7750259"/>
                      <a:gd name="connsiteX81" fmla="*/ 0 w 15842664"/>
                      <a:gd name="connsiteY81" fmla="*/ 7386593 h 7750259"/>
                      <a:gd name="connsiteX82" fmla="*/ 0 w 15842664"/>
                      <a:gd name="connsiteY82" fmla="*/ 6867922 h 7750259"/>
                      <a:gd name="connsiteX83" fmla="*/ 0 w 15842664"/>
                      <a:gd name="connsiteY83" fmla="*/ 6426753 h 7750259"/>
                      <a:gd name="connsiteX84" fmla="*/ 0 w 15842664"/>
                      <a:gd name="connsiteY84" fmla="*/ 5753077 h 7750259"/>
                      <a:gd name="connsiteX85" fmla="*/ 0 w 15842664"/>
                      <a:gd name="connsiteY85" fmla="*/ 5156903 h 7750259"/>
                      <a:gd name="connsiteX86" fmla="*/ 0 w 15842664"/>
                      <a:gd name="connsiteY86" fmla="*/ 4793237 h 7750259"/>
                      <a:gd name="connsiteX87" fmla="*/ 0 w 15842664"/>
                      <a:gd name="connsiteY87" fmla="*/ 4352069 h 7750259"/>
                      <a:gd name="connsiteX88" fmla="*/ 0 w 15842664"/>
                      <a:gd name="connsiteY88" fmla="*/ 3988403 h 7750259"/>
                      <a:gd name="connsiteX89" fmla="*/ 0 w 15842664"/>
                      <a:gd name="connsiteY89" fmla="*/ 3624737 h 7750259"/>
                      <a:gd name="connsiteX90" fmla="*/ 0 w 15842664"/>
                      <a:gd name="connsiteY90" fmla="*/ 2873558 h 7750259"/>
                      <a:gd name="connsiteX91" fmla="*/ 0 w 15842664"/>
                      <a:gd name="connsiteY91" fmla="*/ 2432389 h 7750259"/>
                      <a:gd name="connsiteX92" fmla="*/ 0 w 15842664"/>
                      <a:gd name="connsiteY92" fmla="*/ 2068723 h 7750259"/>
                      <a:gd name="connsiteX93" fmla="*/ 0 w 15842664"/>
                      <a:gd name="connsiteY93" fmla="*/ 1627554 h 7750259"/>
                      <a:gd name="connsiteX94" fmla="*/ 0 w 15842664"/>
                      <a:gd name="connsiteY94" fmla="*/ 1108883 h 7750259"/>
                      <a:gd name="connsiteX95" fmla="*/ 0 w 15842664"/>
                      <a:gd name="connsiteY95" fmla="*/ 667715 h 7750259"/>
                      <a:gd name="connsiteX96" fmla="*/ 0 w 15842664"/>
                      <a:gd name="connsiteY96" fmla="*/ 0 h 7750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</a:cxnLst>
                    <a:rect l="l" t="t" r="r" b="b"/>
                    <a:pathLst>
                      <a:path w="15842664" h="7750259" fill="none" extrusionOk="0">
                        <a:moveTo>
                          <a:pt x="0" y="0"/>
                        </a:moveTo>
                        <a:cubicBezTo>
                          <a:pt x="368537" y="-47097"/>
                          <a:pt x="606933" y="6801"/>
                          <a:pt x="903619" y="0"/>
                        </a:cubicBezTo>
                        <a:cubicBezTo>
                          <a:pt x="1200305" y="-6801"/>
                          <a:pt x="992103" y="2873"/>
                          <a:pt x="1015104" y="0"/>
                        </a:cubicBezTo>
                        <a:cubicBezTo>
                          <a:pt x="1038106" y="-2873"/>
                          <a:pt x="1158285" y="21381"/>
                          <a:pt x="1285016" y="0"/>
                        </a:cubicBezTo>
                        <a:cubicBezTo>
                          <a:pt x="1411747" y="-21381"/>
                          <a:pt x="1372687" y="6457"/>
                          <a:pt x="1396501" y="0"/>
                        </a:cubicBezTo>
                        <a:cubicBezTo>
                          <a:pt x="1420315" y="-6457"/>
                          <a:pt x="1715172" y="42519"/>
                          <a:pt x="1824840" y="0"/>
                        </a:cubicBezTo>
                        <a:cubicBezTo>
                          <a:pt x="1934508" y="-42519"/>
                          <a:pt x="2304197" y="47974"/>
                          <a:pt x="2570032" y="0"/>
                        </a:cubicBezTo>
                        <a:cubicBezTo>
                          <a:pt x="2835867" y="-47974"/>
                          <a:pt x="2656511" y="1056"/>
                          <a:pt x="2681518" y="0"/>
                        </a:cubicBezTo>
                        <a:cubicBezTo>
                          <a:pt x="2706525" y="-1056"/>
                          <a:pt x="3066460" y="13629"/>
                          <a:pt x="3426710" y="0"/>
                        </a:cubicBezTo>
                        <a:cubicBezTo>
                          <a:pt x="3786960" y="-13629"/>
                          <a:pt x="3622868" y="7299"/>
                          <a:pt x="3696622" y="0"/>
                        </a:cubicBezTo>
                        <a:cubicBezTo>
                          <a:pt x="3770376" y="-7299"/>
                          <a:pt x="3925667" y="46046"/>
                          <a:pt x="4124960" y="0"/>
                        </a:cubicBezTo>
                        <a:cubicBezTo>
                          <a:pt x="4324253" y="-46046"/>
                          <a:pt x="4591459" y="604"/>
                          <a:pt x="4711726" y="0"/>
                        </a:cubicBezTo>
                        <a:cubicBezTo>
                          <a:pt x="4831993" y="-604"/>
                          <a:pt x="4782517" y="3496"/>
                          <a:pt x="4823211" y="0"/>
                        </a:cubicBezTo>
                        <a:cubicBezTo>
                          <a:pt x="4863906" y="-3496"/>
                          <a:pt x="4882946" y="6571"/>
                          <a:pt x="4934696" y="0"/>
                        </a:cubicBezTo>
                        <a:cubicBezTo>
                          <a:pt x="4986447" y="-6571"/>
                          <a:pt x="5011382" y="6782"/>
                          <a:pt x="5046182" y="0"/>
                        </a:cubicBezTo>
                        <a:cubicBezTo>
                          <a:pt x="5080982" y="-6782"/>
                          <a:pt x="5591451" y="55745"/>
                          <a:pt x="5791374" y="0"/>
                        </a:cubicBezTo>
                        <a:cubicBezTo>
                          <a:pt x="5991297" y="-55745"/>
                          <a:pt x="6321479" y="76891"/>
                          <a:pt x="6536566" y="0"/>
                        </a:cubicBezTo>
                        <a:cubicBezTo>
                          <a:pt x="6751653" y="-76891"/>
                          <a:pt x="7067518" y="26624"/>
                          <a:pt x="7440184" y="0"/>
                        </a:cubicBezTo>
                        <a:cubicBezTo>
                          <a:pt x="7812850" y="-26624"/>
                          <a:pt x="7893871" y="46844"/>
                          <a:pt x="8185376" y="0"/>
                        </a:cubicBezTo>
                        <a:cubicBezTo>
                          <a:pt x="8476881" y="-46844"/>
                          <a:pt x="8449075" y="41250"/>
                          <a:pt x="8613715" y="0"/>
                        </a:cubicBezTo>
                        <a:cubicBezTo>
                          <a:pt x="8778355" y="-41250"/>
                          <a:pt x="8674630" y="11497"/>
                          <a:pt x="8725201" y="0"/>
                        </a:cubicBezTo>
                        <a:cubicBezTo>
                          <a:pt x="8775772" y="-11497"/>
                          <a:pt x="9031085" y="30508"/>
                          <a:pt x="9153539" y="0"/>
                        </a:cubicBezTo>
                        <a:cubicBezTo>
                          <a:pt x="9275993" y="-30508"/>
                          <a:pt x="9433186" y="2101"/>
                          <a:pt x="9581878" y="0"/>
                        </a:cubicBezTo>
                        <a:cubicBezTo>
                          <a:pt x="9730570" y="-2101"/>
                          <a:pt x="9661266" y="5956"/>
                          <a:pt x="9693363" y="0"/>
                        </a:cubicBezTo>
                        <a:cubicBezTo>
                          <a:pt x="9725460" y="-5956"/>
                          <a:pt x="9845660" y="17257"/>
                          <a:pt x="9963275" y="0"/>
                        </a:cubicBezTo>
                        <a:cubicBezTo>
                          <a:pt x="10080890" y="-17257"/>
                          <a:pt x="10290488" y="12288"/>
                          <a:pt x="10391614" y="0"/>
                        </a:cubicBezTo>
                        <a:cubicBezTo>
                          <a:pt x="10492740" y="-12288"/>
                          <a:pt x="10852375" y="83468"/>
                          <a:pt x="11136806" y="0"/>
                        </a:cubicBezTo>
                        <a:cubicBezTo>
                          <a:pt x="11421237" y="-83468"/>
                          <a:pt x="11563876" y="84341"/>
                          <a:pt x="11881998" y="0"/>
                        </a:cubicBezTo>
                        <a:cubicBezTo>
                          <a:pt x="12200120" y="-84341"/>
                          <a:pt x="12429168" y="79302"/>
                          <a:pt x="12627190" y="0"/>
                        </a:cubicBezTo>
                        <a:cubicBezTo>
                          <a:pt x="12825212" y="-79302"/>
                          <a:pt x="13158105" y="42665"/>
                          <a:pt x="13372382" y="0"/>
                        </a:cubicBezTo>
                        <a:cubicBezTo>
                          <a:pt x="13586659" y="-42665"/>
                          <a:pt x="13461067" y="1641"/>
                          <a:pt x="13483867" y="0"/>
                        </a:cubicBezTo>
                        <a:cubicBezTo>
                          <a:pt x="13506668" y="-1641"/>
                          <a:pt x="14036113" y="63065"/>
                          <a:pt x="14229059" y="0"/>
                        </a:cubicBezTo>
                        <a:cubicBezTo>
                          <a:pt x="14422005" y="-63065"/>
                          <a:pt x="14420129" y="7629"/>
                          <a:pt x="14498971" y="0"/>
                        </a:cubicBezTo>
                        <a:cubicBezTo>
                          <a:pt x="14577813" y="-7629"/>
                          <a:pt x="14565188" y="10774"/>
                          <a:pt x="14610457" y="0"/>
                        </a:cubicBezTo>
                        <a:cubicBezTo>
                          <a:pt x="14655726" y="-10774"/>
                          <a:pt x="15583919" y="132978"/>
                          <a:pt x="15842664" y="0"/>
                        </a:cubicBezTo>
                        <a:cubicBezTo>
                          <a:pt x="15873642" y="115031"/>
                          <a:pt x="15813312" y="404093"/>
                          <a:pt x="15842664" y="518671"/>
                        </a:cubicBezTo>
                        <a:cubicBezTo>
                          <a:pt x="15872016" y="633249"/>
                          <a:pt x="15828548" y="908686"/>
                          <a:pt x="15842664" y="1114845"/>
                        </a:cubicBezTo>
                        <a:cubicBezTo>
                          <a:pt x="15856780" y="1321004"/>
                          <a:pt x="15792561" y="1469498"/>
                          <a:pt x="15842664" y="1711019"/>
                        </a:cubicBezTo>
                        <a:cubicBezTo>
                          <a:pt x="15892767" y="1952540"/>
                          <a:pt x="15785973" y="2031866"/>
                          <a:pt x="15842664" y="2307192"/>
                        </a:cubicBezTo>
                        <a:cubicBezTo>
                          <a:pt x="15899355" y="2582518"/>
                          <a:pt x="15768427" y="2835115"/>
                          <a:pt x="15842664" y="3058371"/>
                        </a:cubicBezTo>
                        <a:cubicBezTo>
                          <a:pt x="15916901" y="3281627"/>
                          <a:pt x="15824125" y="3343257"/>
                          <a:pt x="15842664" y="3422037"/>
                        </a:cubicBezTo>
                        <a:cubicBezTo>
                          <a:pt x="15861203" y="3500817"/>
                          <a:pt x="15770222" y="3793124"/>
                          <a:pt x="15842664" y="4095714"/>
                        </a:cubicBezTo>
                        <a:cubicBezTo>
                          <a:pt x="15915106" y="4398304"/>
                          <a:pt x="15806620" y="4343922"/>
                          <a:pt x="15842664" y="4536882"/>
                        </a:cubicBezTo>
                        <a:cubicBezTo>
                          <a:pt x="15878708" y="4729842"/>
                          <a:pt x="15777740" y="5114159"/>
                          <a:pt x="15842664" y="5288061"/>
                        </a:cubicBezTo>
                        <a:cubicBezTo>
                          <a:pt x="15907588" y="5461963"/>
                          <a:pt x="15838882" y="5789093"/>
                          <a:pt x="15842664" y="5961738"/>
                        </a:cubicBezTo>
                        <a:cubicBezTo>
                          <a:pt x="15846446" y="6134383"/>
                          <a:pt x="15791194" y="6462847"/>
                          <a:pt x="15842664" y="6635414"/>
                        </a:cubicBezTo>
                        <a:cubicBezTo>
                          <a:pt x="15894134" y="6807981"/>
                          <a:pt x="15830725" y="6918163"/>
                          <a:pt x="15842664" y="6999080"/>
                        </a:cubicBezTo>
                        <a:cubicBezTo>
                          <a:pt x="15854603" y="7079997"/>
                          <a:pt x="15769481" y="7375983"/>
                          <a:pt x="15842664" y="7750259"/>
                        </a:cubicBezTo>
                        <a:cubicBezTo>
                          <a:pt x="15732426" y="7779496"/>
                          <a:pt x="15603905" y="7717979"/>
                          <a:pt x="15414325" y="7750259"/>
                        </a:cubicBezTo>
                        <a:cubicBezTo>
                          <a:pt x="15224745" y="7782539"/>
                          <a:pt x="15354300" y="7749824"/>
                          <a:pt x="15302840" y="7750259"/>
                        </a:cubicBezTo>
                        <a:cubicBezTo>
                          <a:pt x="15251380" y="7750694"/>
                          <a:pt x="14963812" y="7696481"/>
                          <a:pt x="14716075" y="7750259"/>
                        </a:cubicBezTo>
                        <a:cubicBezTo>
                          <a:pt x="14468339" y="7804037"/>
                          <a:pt x="14535739" y="7731063"/>
                          <a:pt x="14446163" y="7750259"/>
                        </a:cubicBezTo>
                        <a:cubicBezTo>
                          <a:pt x="14356587" y="7769455"/>
                          <a:pt x="13858711" y="7660987"/>
                          <a:pt x="13700971" y="7750259"/>
                        </a:cubicBezTo>
                        <a:cubicBezTo>
                          <a:pt x="13543231" y="7839531"/>
                          <a:pt x="13524929" y="7731687"/>
                          <a:pt x="13431058" y="7750259"/>
                        </a:cubicBezTo>
                        <a:cubicBezTo>
                          <a:pt x="13337187" y="7768831"/>
                          <a:pt x="12789996" y="7715260"/>
                          <a:pt x="12527440" y="7750259"/>
                        </a:cubicBezTo>
                        <a:cubicBezTo>
                          <a:pt x="12264884" y="7785258"/>
                          <a:pt x="11951360" y="7675396"/>
                          <a:pt x="11623821" y="7750259"/>
                        </a:cubicBezTo>
                        <a:cubicBezTo>
                          <a:pt x="11296282" y="7825122"/>
                          <a:pt x="11550560" y="7741768"/>
                          <a:pt x="11512336" y="7750259"/>
                        </a:cubicBezTo>
                        <a:cubicBezTo>
                          <a:pt x="11474113" y="7758750"/>
                          <a:pt x="10895318" y="7661126"/>
                          <a:pt x="10608717" y="7750259"/>
                        </a:cubicBezTo>
                        <a:cubicBezTo>
                          <a:pt x="10322116" y="7839392"/>
                          <a:pt x="10295996" y="7737530"/>
                          <a:pt x="10180379" y="7750259"/>
                        </a:cubicBezTo>
                        <a:cubicBezTo>
                          <a:pt x="10064762" y="7762988"/>
                          <a:pt x="9926213" y="7722718"/>
                          <a:pt x="9752040" y="7750259"/>
                        </a:cubicBezTo>
                        <a:cubicBezTo>
                          <a:pt x="9577867" y="7777800"/>
                          <a:pt x="9224822" y="7717446"/>
                          <a:pt x="8848421" y="7750259"/>
                        </a:cubicBezTo>
                        <a:cubicBezTo>
                          <a:pt x="8472020" y="7783072"/>
                          <a:pt x="8648953" y="7727193"/>
                          <a:pt x="8578509" y="7750259"/>
                        </a:cubicBezTo>
                        <a:cubicBezTo>
                          <a:pt x="8508065" y="7773325"/>
                          <a:pt x="8520135" y="7737943"/>
                          <a:pt x="8467024" y="7750259"/>
                        </a:cubicBezTo>
                        <a:cubicBezTo>
                          <a:pt x="8413913" y="7762575"/>
                          <a:pt x="8058572" y="7706539"/>
                          <a:pt x="7880258" y="7750259"/>
                        </a:cubicBezTo>
                        <a:cubicBezTo>
                          <a:pt x="7701944" y="7793979"/>
                          <a:pt x="7671813" y="7729257"/>
                          <a:pt x="7610346" y="7750259"/>
                        </a:cubicBezTo>
                        <a:cubicBezTo>
                          <a:pt x="7548879" y="7771261"/>
                          <a:pt x="7294118" y="7702310"/>
                          <a:pt x="7182008" y="7750259"/>
                        </a:cubicBezTo>
                        <a:cubicBezTo>
                          <a:pt x="7069898" y="7798208"/>
                          <a:pt x="6802217" y="7702538"/>
                          <a:pt x="6595242" y="7750259"/>
                        </a:cubicBezTo>
                        <a:cubicBezTo>
                          <a:pt x="6388267" y="7797980"/>
                          <a:pt x="6440980" y="7750044"/>
                          <a:pt x="6325330" y="7750259"/>
                        </a:cubicBezTo>
                        <a:cubicBezTo>
                          <a:pt x="6209680" y="7750474"/>
                          <a:pt x="5820717" y="7661212"/>
                          <a:pt x="5421712" y="7750259"/>
                        </a:cubicBezTo>
                        <a:cubicBezTo>
                          <a:pt x="5022707" y="7839306"/>
                          <a:pt x="5082268" y="7716183"/>
                          <a:pt x="4834946" y="7750259"/>
                        </a:cubicBezTo>
                        <a:cubicBezTo>
                          <a:pt x="4587624" y="7784335"/>
                          <a:pt x="4541759" y="7743241"/>
                          <a:pt x="4406608" y="7750259"/>
                        </a:cubicBezTo>
                        <a:cubicBezTo>
                          <a:pt x="4271457" y="7757277"/>
                          <a:pt x="4246579" y="7747969"/>
                          <a:pt x="4136696" y="7750259"/>
                        </a:cubicBezTo>
                        <a:cubicBezTo>
                          <a:pt x="4026813" y="7752549"/>
                          <a:pt x="3468652" y="7675989"/>
                          <a:pt x="3233077" y="7750259"/>
                        </a:cubicBezTo>
                        <a:cubicBezTo>
                          <a:pt x="2997502" y="7824529"/>
                          <a:pt x="2982739" y="7710123"/>
                          <a:pt x="2804738" y="7750259"/>
                        </a:cubicBezTo>
                        <a:cubicBezTo>
                          <a:pt x="2626737" y="7790395"/>
                          <a:pt x="2718161" y="7739878"/>
                          <a:pt x="2693253" y="7750259"/>
                        </a:cubicBezTo>
                        <a:cubicBezTo>
                          <a:pt x="2668346" y="7760640"/>
                          <a:pt x="2163798" y="7685143"/>
                          <a:pt x="1948061" y="7750259"/>
                        </a:cubicBezTo>
                        <a:cubicBezTo>
                          <a:pt x="1732324" y="7815375"/>
                          <a:pt x="1674850" y="7723690"/>
                          <a:pt x="1519722" y="7750259"/>
                        </a:cubicBezTo>
                        <a:cubicBezTo>
                          <a:pt x="1364594" y="7776828"/>
                          <a:pt x="1354928" y="7722515"/>
                          <a:pt x="1249810" y="7750259"/>
                        </a:cubicBezTo>
                        <a:cubicBezTo>
                          <a:pt x="1144692" y="7778003"/>
                          <a:pt x="1112743" y="7719645"/>
                          <a:pt x="979898" y="7750259"/>
                        </a:cubicBezTo>
                        <a:cubicBezTo>
                          <a:pt x="847053" y="7780873"/>
                          <a:pt x="767088" y="7740087"/>
                          <a:pt x="709986" y="7750259"/>
                        </a:cubicBezTo>
                        <a:cubicBezTo>
                          <a:pt x="652884" y="7760431"/>
                          <a:pt x="269560" y="7715050"/>
                          <a:pt x="0" y="7750259"/>
                        </a:cubicBezTo>
                        <a:cubicBezTo>
                          <a:pt x="-17402" y="7675098"/>
                          <a:pt x="3674" y="7512802"/>
                          <a:pt x="0" y="7386593"/>
                        </a:cubicBezTo>
                        <a:cubicBezTo>
                          <a:pt x="-3674" y="7260384"/>
                          <a:pt x="22014" y="7099271"/>
                          <a:pt x="0" y="6867922"/>
                        </a:cubicBezTo>
                        <a:cubicBezTo>
                          <a:pt x="-22014" y="6636573"/>
                          <a:pt x="17460" y="6625386"/>
                          <a:pt x="0" y="6426753"/>
                        </a:cubicBezTo>
                        <a:cubicBezTo>
                          <a:pt x="-17460" y="6228120"/>
                          <a:pt x="68380" y="5940709"/>
                          <a:pt x="0" y="5753077"/>
                        </a:cubicBezTo>
                        <a:cubicBezTo>
                          <a:pt x="-68380" y="5565445"/>
                          <a:pt x="52113" y="5298832"/>
                          <a:pt x="0" y="5156903"/>
                        </a:cubicBezTo>
                        <a:cubicBezTo>
                          <a:pt x="-52113" y="5014974"/>
                          <a:pt x="38295" y="4935963"/>
                          <a:pt x="0" y="4793237"/>
                        </a:cubicBezTo>
                        <a:cubicBezTo>
                          <a:pt x="-38295" y="4650511"/>
                          <a:pt x="43222" y="4499524"/>
                          <a:pt x="0" y="4352069"/>
                        </a:cubicBezTo>
                        <a:cubicBezTo>
                          <a:pt x="-43222" y="4204614"/>
                          <a:pt x="19103" y="4093607"/>
                          <a:pt x="0" y="3988403"/>
                        </a:cubicBezTo>
                        <a:cubicBezTo>
                          <a:pt x="-19103" y="3883199"/>
                          <a:pt x="16645" y="3740954"/>
                          <a:pt x="0" y="3624737"/>
                        </a:cubicBezTo>
                        <a:cubicBezTo>
                          <a:pt x="-16645" y="3508520"/>
                          <a:pt x="82782" y="3225364"/>
                          <a:pt x="0" y="2873558"/>
                        </a:cubicBezTo>
                        <a:cubicBezTo>
                          <a:pt x="-82782" y="2521752"/>
                          <a:pt x="2952" y="2531693"/>
                          <a:pt x="0" y="2432389"/>
                        </a:cubicBezTo>
                        <a:cubicBezTo>
                          <a:pt x="-2952" y="2333085"/>
                          <a:pt x="30863" y="2147456"/>
                          <a:pt x="0" y="2068723"/>
                        </a:cubicBezTo>
                        <a:cubicBezTo>
                          <a:pt x="-30863" y="1989990"/>
                          <a:pt x="38390" y="1787778"/>
                          <a:pt x="0" y="1627554"/>
                        </a:cubicBezTo>
                        <a:cubicBezTo>
                          <a:pt x="-38390" y="1467330"/>
                          <a:pt x="7273" y="1283290"/>
                          <a:pt x="0" y="1108883"/>
                        </a:cubicBezTo>
                        <a:cubicBezTo>
                          <a:pt x="-7273" y="934476"/>
                          <a:pt x="50921" y="834439"/>
                          <a:pt x="0" y="667715"/>
                        </a:cubicBezTo>
                        <a:cubicBezTo>
                          <a:pt x="-50921" y="500991"/>
                          <a:pt x="7734" y="292987"/>
                          <a:pt x="0" y="0"/>
                        </a:cubicBezTo>
                        <a:close/>
                      </a:path>
                      <a:path w="15842664" h="7750259" stroke="0" extrusionOk="0">
                        <a:moveTo>
                          <a:pt x="0" y="0"/>
                        </a:moveTo>
                        <a:cubicBezTo>
                          <a:pt x="48131" y="-8495"/>
                          <a:pt x="62268" y="1523"/>
                          <a:pt x="111485" y="0"/>
                        </a:cubicBezTo>
                        <a:cubicBezTo>
                          <a:pt x="160702" y="-1523"/>
                          <a:pt x="771859" y="25245"/>
                          <a:pt x="1015104" y="0"/>
                        </a:cubicBezTo>
                        <a:cubicBezTo>
                          <a:pt x="1258349" y="-25245"/>
                          <a:pt x="1732008" y="3127"/>
                          <a:pt x="1918723" y="0"/>
                        </a:cubicBezTo>
                        <a:cubicBezTo>
                          <a:pt x="2105438" y="-3127"/>
                          <a:pt x="2067813" y="22538"/>
                          <a:pt x="2188635" y="0"/>
                        </a:cubicBezTo>
                        <a:cubicBezTo>
                          <a:pt x="2309457" y="-22538"/>
                          <a:pt x="2791235" y="7204"/>
                          <a:pt x="3092253" y="0"/>
                        </a:cubicBezTo>
                        <a:cubicBezTo>
                          <a:pt x="3393271" y="-7204"/>
                          <a:pt x="3386312" y="41906"/>
                          <a:pt x="3679019" y="0"/>
                        </a:cubicBezTo>
                        <a:cubicBezTo>
                          <a:pt x="3971726" y="-41906"/>
                          <a:pt x="4041676" y="33060"/>
                          <a:pt x="4265784" y="0"/>
                        </a:cubicBezTo>
                        <a:cubicBezTo>
                          <a:pt x="4489892" y="-33060"/>
                          <a:pt x="4423084" y="4347"/>
                          <a:pt x="4535696" y="0"/>
                        </a:cubicBezTo>
                        <a:cubicBezTo>
                          <a:pt x="4648308" y="-4347"/>
                          <a:pt x="5221539" y="76498"/>
                          <a:pt x="5439315" y="0"/>
                        </a:cubicBezTo>
                        <a:cubicBezTo>
                          <a:pt x="5657091" y="-76498"/>
                          <a:pt x="5523269" y="10424"/>
                          <a:pt x="5550800" y="0"/>
                        </a:cubicBezTo>
                        <a:cubicBezTo>
                          <a:pt x="5578332" y="-10424"/>
                          <a:pt x="5926236" y="29331"/>
                          <a:pt x="6295992" y="0"/>
                        </a:cubicBezTo>
                        <a:cubicBezTo>
                          <a:pt x="6665748" y="-29331"/>
                          <a:pt x="6379400" y="12303"/>
                          <a:pt x="6407477" y="0"/>
                        </a:cubicBezTo>
                        <a:cubicBezTo>
                          <a:pt x="6435554" y="-12303"/>
                          <a:pt x="6864856" y="65755"/>
                          <a:pt x="7152669" y="0"/>
                        </a:cubicBezTo>
                        <a:cubicBezTo>
                          <a:pt x="7440482" y="-65755"/>
                          <a:pt x="7230546" y="566"/>
                          <a:pt x="7264155" y="0"/>
                        </a:cubicBezTo>
                        <a:cubicBezTo>
                          <a:pt x="7297764" y="-566"/>
                          <a:pt x="7857576" y="44751"/>
                          <a:pt x="8009347" y="0"/>
                        </a:cubicBezTo>
                        <a:cubicBezTo>
                          <a:pt x="8161118" y="-44751"/>
                          <a:pt x="8187036" y="12711"/>
                          <a:pt x="8279259" y="0"/>
                        </a:cubicBezTo>
                        <a:cubicBezTo>
                          <a:pt x="8371482" y="-12711"/>
                          <a:pt x="8360271" y="10444"/>
                          <a:pt x="8390744" y="0"/>
                        </a:cubicBezTo>
                        <a:cubicBezTo>
                          <a:pt x="8421218" y="-10444"/>
                          <a:pt x="8562529" y="14855"/>
                          <a:pt x="8660656" y="0"/>
                        </a:cubicBezTo>
                        <a:cubicBezTo>
                          <a:pt x="8758783" y="-14855"/>
                          <a:pt x="8806247" y="11944"/>
                          <a:pt x="8930568" y="0"/>
                        </a:cubicBezTo>
                        <a:cubicBezTo>
                          <a:pt x="9054889" y="-11944"/>
                          <a:pt x="9261836" y="22969"/>
                          <a:pt x="9517334" y="0"/>
                        </a:cubicBezTo>
                        <a:cubicBezTo>
                          <a:pt x="9772832" y="-22969"/>
                          <a:pt x="9578252" y="10588"/>
                          <a:pt x="9628819" y="0"/>
                        </a:cubicBezTo>
                        <a:cubicBezTo>
                          <a:pt x="9679387" y="-10588"/>
                          <a:pt x="9763981" y="18312"/>
                          <a:pt x="9898731" y="0"/>
                        </a:cubicBezTo>
                        <a:cubicBezTo>
                          <a:pt x="10033481" y="-18312"/>
                          <a:pt x="10231974" y="39109"/>
                          <a:pt x="10327070" y="0"/>
                        </a:cubicBezTo>
                        <a:cubicBezTo>
                          <a:pt x="10422166" y="-39109"/>
                          <a:pt x="10532642" y="31915"/>
                          <a:pt x="10596982" y="0"/>
                        </a:cubicBezTo>
                        <a:cubicBezTo>
                          <a:pt x="10661322" y="-31915"/>
                          <a:pt x="11106317" y="74999"/>
                          <a:pt x="11342174" y="0"/>
                        </a:cubicBezTo>
                        <a:cubicBezTo>
                          <a:pt x="11578031" y="-74999"/>
                          <a:pt x="11785127" y="79623"/>
                          <a:pt x="12087366" y="0"/>
                        </a:cubicBezTo>
                        <a:cubicBezTo>
                          <a:pt x="12389605" y="-79623"/>
                          <a:pt x="12227336" y="726"/>
                          <a:pt x="12357278" y="0"/>
                        </a:cubicBezTo>
                        <a:cubicBezTo>
                          <a:pt x="12487220" y="-726"/>
                          <a:pt x="12505570" y="15395"/>
                          <a:pt x="12627190" y="0"/>
                        </a:cubicBezTo>
                        <a:cubicBezTo>
                          <a:pt x="12748810" y="-15395"/>
                          <a:pt x="12798414" y="2573"/>
                          <a:pt x="12897102" y="0"/>
                        </a:cubicBezTo>
                        <a:cubicBezTo>
                          <a:pt x="12995790" y="-2573"/>
                          <a:pt x="13244177" y="49020"/>
                          <a:pt x="13483867" y="0"/>
                        </a:cubicBezTo>
                        <a:cubicBezTo>
                          <a:pt x="13723558" y="-49020"/>
                          <a:pt x="13846391" y="60676"/>
                          <a:pt x="14070633" y="0"/>
                        </a:cubicBezTo>
                        <a:cubicBezTo>
                          <a:pt x="14294875" y="-60676"/>
                          <a:pt x="14156678" y="523"/>
                          <a:pt x="14182118" y="0"/>
                        </a:cubicBezTo>
                        <a:cubicBezTo>
                          <a:pt x="14207558" y="-523"/>
                          <a:pt x="14524649" y="44546"/>
                          <a:pt x="14768883" y="0"/>
                        </a:cubicBezTo>
                        <a:cubicBezTo>
                          <a:pt x="15013117" y="-44546"/>
                          <a:pt x="14947543" y="20598"/>
                          <a:pt x="15038795" y="0"/>
                        </a:cubicBezTo>
                        <a:cubicBezTo>
                          <a:pt x="15130047" y="-20598"/>
                          <a:pt x="15616408" y="31636"/>
                          <a:pt x="15842664" y="0"/>
                        </a:cubicBezTo>
                        <a:cubicBezTo>
                          <a:pt x="15852165" y="163726"/>
                          <a:pt x="15840875" y="345694"/>
                          <a:pt x="15842664" y="518671"/>
                        </a:cubicBezTo>
                        <a:cubicBezTo>
                          <a:pt x="15844453" y="691648"/>
                          <a:pt x="15783033" y="945453"/>
                          <a:pt x="15842664" y="1114845"/>
                        </a:cubicBezTo>
                        <a:cubicBezTo>
                          <a:pt x="15902295" y="1284237"/>
                          <a:pt x="15769071" y="1530970"/>
                          <a:pt x="15842664" y="1866024"/>
                        </a:cubicBezTo>
                        <a:cubicBezTo>
                          <a:pt x="15916257" y="2201078"/>
                          <a:pt x="15829254" y="2331335"/>
                          <a:pt x="15842664" y="2617203"/>
                        </a:cubicBezTo>
                        <a:cubicBezTo>
                          <a:pt x="15856074" y="2903071"/>
                          <a:pt x="15790516" y="3165802"/>
                          <a:pt x="15842664" y="3368382"/>
                        </a:cubicBezTo>
                        <a:cubicBezTo>
                          <a:pt x="15894812" y="3570962"/>
                          <a:pt x="15820584" y="3761047"/>
                          <a:pt x="15842664" y="4042058"/>
                        </a:cubicBezTo>
                        <a:cubicBezTo>
                          <a:pt x="15864744" y="4323069"/>
                          <a:pt x="15774588" y="4464551"/>
                          <a:pt x="15842664" y="4638232"/>
                        </a:cubicBezTo>
                        <a:cubicBezTo>
                          <a:pt x="15910740" y="4811913"/>
                          <a:pt x="15829753" y="5236237"/>
                          <a:pt x="15842664" y="5389411"/>
                        </a:cubicBezTo>
                        <a:cubicBezTo>
                          <a:pt x="15855575" y="5542585"/>
                          <a:pt x="15839600" y="5830604"/>
                          <a:pt x="15842664" y="6063087"/>
                        </a:cubicBezTo>
                        <a:cubicBezTo>
                          <a:pt x="15845728" y="6295570"/>
                          <a:pt x="15793410" y="6440809"/>
                          <a:pt x="15842664" y="6581758"/>
                        </a:cubicBezTo>
                        <a:cubicBezTo>
                          <a:pt x="15891918" y="6722707"/>
                          <a:pt x="15796057" y="6925351"/>
                          <a:pt x="15842664" y="7177932"/>
                        </a:cubicBezTo>
                        <a:cubicBezTo>
                          <a:pt x="15889271" y="7430513"/>
                          <a:pt x="15832717" y="7506521"/>
                          <a:pt x="15842664" y="7750259"/>
                        </a:cubicBezTo>
                        <a:cubicBezTo>
                          <a:pt x="15653334" y="7762457"/>
                          <a:pt x="15523688" y="7750165"/>
                          <a:pt x="15414325" y="7750259"/>
                        </a:cubicBezTo>
                        <a:cubicBezTo>
                          <a:pt x="15304962" y="7750353"/>
                          <a:pt x="15099141" y="7744108"/>
                          <a:pt x="14985987" y="7750259"/>
                        </a:cubicBezTo>
                        <a:cubicBezTo>
                          <a:pt x="14872833" y="7756410"/>
                          <a:pt x="14741989" y="7740646"/>
                          <a:pt x="14557648" y="7750259"/>
                        </a:cubicBezTo>
                        <a:cubicBezTo>
                          <a:pt x="14373307" y="7759872"/>
                          <a:pt x="14493848" y="7749687"/>
                          <a:pt x="14446163" y="7750259"/>
                        </a:cubicBezTo>
                        <a:cubicBezTo>
                          <a:pt x="14398479" y="7750831"/>
                          <a:pt x="14198014" y="7708204"/>
                          <a:pt x="14017824" y="7750259"/>
                        </a:cubicBezTo>
                        <a:cubicBezTo>
                          <a:pt x="13837634" y="7792314"/>
                          <a:pt x="13613785" y="7732501"/>
                          <a:pt x="13431058" y="7750259"/>
                        </a:cubicBezTo>
                        <a:cubicBezTo>
                          <a:pt x="13248331" y="7768017"/>
                          <a:pt x="12857061" y="7730598"/>
                          <a:pt x="12685867" y="7750259"/>
                        </a:cubicBezTo>
                        <a:cubicBezTo>
                          <a:pt x="12514673" y="7769920"/>
                          <a:pt x="12373780" y="7714906"/>
                          <a:pt x="12257528" y="7750259"/>
                        </a:cubicBezTo>
                        <a:cubicBezTo>
                          <a:pt x="12141276" y="7785612"/>
                          <a:pt x="12026563" y="7723955"/>
                          <a:pt x="11829189" y="7750259"/>
                        </a:cubicBezTo>
                        <a:cubicBezTo>
                          <a:pt x="11631815" y="7776563"/>
                          <a:pt x="11671141" y="7741907"/>
                          <a:pt x="11559277" y="7750259"/>
                        </a:cubicBezTo>
                        <a:cubicBezTo>
                          <a:pt x="11447413" y="7758611"/>
                          <a:pt x="11268651" y="7707234"/>
                          <a:pt x="11130938" y="7750259"/>
                        </a:cubicBezTo>
                        <a:cubicBezTo>
                          <a:pt x="10993225" y="7793284"/>
                          <a:pt x="10677523" y="7707675"/>
                          <a:pt x="10544173" y="7750259"/>
                        </a:cubicBezTo>
                        <a:cubicBezTo>
                          <a:pt x="10410823" y="7792843"/>
                          <a:pt x="10158555" y="7682744"/>
                          <a:pt x="9957408" y="7750259"/>
                        </a:cubicBezTo>
                        <a:cubicBezTo>
                          <a:pt x="9756261" y="7817774"/>
                          <a:pt x="9645882" y="7712832"/>
                          <a:pt x="9529069" y="7750259"/>
                        </a:cubicBezTo>
                        <a:cubicBezTo>
                          <a:pt x="9412256" y="7787686"/>
                          <a:pt x="8904077" y="7715754"/>
                          <a:pt x="8625450" y="7750259"/>
                        </a:cubicBezTo>
                        <a:cubicBezTo>
                          <a:pt x="8346823" y="7784764"/>
                          <a:pt x="8160082" y="7681026"/>
                          <a:pt x="7721832" y="7750259"/>
                        </a:cubicBezTo>
                        <a:cubicBezTo>
                          <a:pt x="7283582" y="7819492"/>
                          <a:pt x="7438197" y="7712374"/>
                          <a:pt x="7293493" y="7750259"/>
                        </a:cubicBezTo>
                        <a:cubicBezTo>
                          <a:pt x="7148789" y="7788144"/>
                          <a:pt x="7219795" y="7737284"/>
                          <a:pt x="7182008" y="7750259"/>
                        </a:cubicBezTo>
                        <a:cubicBezTo>
                          <a:pt x="7144221" y="7763234"/>
                          <a:pt x="7106073" y="7746123"/>
                          <a:pt x="7070522" y="7750259"/>
                        </a:cubicBezTo>
                        <a:cubicBezTo>
                          <a:pt x="7034971" y="7754395"/>
                          <a:pt x="6907963" y="7749567"/>
                          <a:pt x="6800610" y="7750259"/>
                        </a:cubicBezTo>
                        <a:cubicBezTo>
                          <a:pt x="6693257" y="7750951"/>
                          <a:pt x="6297507" y="7703260"/>
                          <a:pt x="6055418" y="7750259"/>
                        </a:cubicBezTo>
                        <a:cubicBezTo>
                          <a:pt x="5813329" y="7797258"/>
                          <a:pt x="5592869" y="7670374"/>
                          <a:pt x="5151800" y="7750259"/>
                        </a:cubicBezTo>
                        <a:cubicBezTo>
                          <a:pt x="4710731" y="7830144"/>
                          <a:pt x="4969313" y="7749925"/>
                          <a:pt x="4881888" y="7750259"/>
                        </a:cubicBezTo>
                        <a:cubicBezTo>
                          <a:pt x="4794463" y="7750593"/>
                          <a:pt x="4243034" y="7657028"/>
                          <a:pt x="3978269" y="7750259"/>
                        </a:cubicBezTo>
                        <a:cubicBezTo>
                          <a:pt x="3713504" y="7843490"/>
                          <a:pt x="3427511" y="7713728"/>
                          <a:pt x="3074650" y="7750259"/>
                        </a:cubicBezTo>
                        <a:cubicBezTo>
                          <a:pt x="2721789" y="7786790"/>
                          <a:pt x="2702900" y="7720270"/>
                          <a:pt x="2487885" y="7750259"/>
                        </a:cubicBezTo>
                        <a:cubicBezTo>
                          <a:pt x="2272871" y="7780248"/>
                          <a:pt x="2103097" y="7693273"/>
                          <a:pt x="1901120" y="7750259"/>
                        </a:cubicBezTo>
                        <a:cubicBezTo>
                          <a:pt x="1699144" y="7807245"/>
                          <a:pt x="1343872" y="7698565"/>
                          <a:pt x="1155928" y="7750259"/>
                        </a:cubicBezTo>
                        <a:cubicBezTo>
                          <a:pt x="967984" y="7801953"/>
                          <a:pt x="238834" y="7693452"/>
                          <a:pt x="0" y="7750259"/>
                        </a:cubicBezTo>
                        <a:cubicBezTo>
                          <a:pt x="-24775" y="7642778"/>
                          <a:pt x="30046" y="7433932"/>
                          <a:pt x="0" y="7231588"/>
                        </a:cubicBezTo>
                        <a:cubicBezTo>
                          <a:pt x="-30046" y="7029244"/>
                          <a:pt x="43699" y="6941682"/>
                          <a:pt x="0" y="6790419"/>
                        </a:cubicBezTo>
                        <a:cubicBezTo>
                          <a:pt x="-43699" y="6639156"/>
                          <a:pt x="17898" y="6317849"/>
                          <a:pt x="0" y="6194245"/>
                        </a:cubicBezTo>
                        <a:cubicBezTo>
                          <a:pt x="-17898" y="6070641"/>
                          <a:pt x="7323" y="6003362"/>
                          <a:pt x="0" y="5830579"/>
                        </a:cubicBezTo>
                        <a:cubicBezTo>
                          <a:pt x="-7323" y="5657796"/>
                          <a:pt x="65636" y="5340118"/>
                          <a:pt x="0" y="5156903"/>
                        </a:cubicBezTo>
                        <a:cubicBezTo>
                          <a:pt x="-65636" y="4973688"/>
                          <a:pt x="69137" y="4745652"/>
                          <a:pt x="0" y="4405724"/>
                        </a:cubicBezTo>
                        <a:cubicBezTo>
                          <a:pt x="-69137" y="4065796"/>
                          <a:pt x="3629" y="4179923"/>
                          <a:pt x="0" y="4042058"/>
                        </a:cubicBezTo>
                        <a:cubicBezTo>
                          <a:pt x="-3629" y="3904193"/>
                          <a:pt x="12806" y="3806627"/>
                          <a:pt x="0" y="3600890"/>
                        </a:cubicBezTo>
                        <a:cubicBezTo>
                          <a:pt x="-12806" y="3395153"/>
                          <a:pt x="36605" y="3274316"/>
                          <a:pt x="0" y="3004716"/>
                        </a:cubicBezTo>
                        <a:cubicBezTo>
                          <a:pt x="-36605" y="2735116"/>
                          <a:pt x="42276" y="2634911"/>
                          <a:pt x="0" y="2486045"/>
                        </a:cubicBezTo>
                        <a:cubicBezTo>
                          <a:pt x="-42276" y="2337179"/>
                          <a:pt x="33386" y="2158193"/>
                          <a:pt x="0" y="1967373"/>
                        </a:cubicBezTo>
                        <a:cubicBezTo>
                          <a:pt x="-33386" y="1776553"/>
                          <a:pt x="44853" y="1625672"/>
                          <a:pt x="0" y="1526205"/>
                        </a:cubicBezTo>
                        <a:cubicBezTo>
                          <a:pt x="-44853" y="1426738"/>
                          <a:pt x="65809" y="1051534"/>
                          <a:pt x="0" y="852528"/>
                        </a:cubicBezTo>
                        <a:cubicBezTo>
                          <a:pt x="-65809" y="653522"/>
                          <a:pt x="91277" y="2336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55FD68-F36F-7FAB-B986-9E79BEDD241A}"/>
              </a:ext>
            </a:extLst>
          </p:cNvPr>
          <p:cNvSpPr/>
          <p:nvPr/>
        </p:nvSpPr>
        <p:spPr>
          <a:xfrm>
            <a:off x="10699433" y="-410575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468EEA-2258-906D-9542-9448A217E802}"/>
              </a:ext>
            </a:extLst>
          </p:cNvPr>
          <p:cNvSpPr/>
          <p:nvPr/>
        </p:nvSpPr>
        <p:spPr>
          <a:xfrm>
            <a:off x="1364316" y="97048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ACC2A4-B912-C96C-FC9B-B0A6F60B5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4673862" y="6432646"/>
            <a:ext cx="21897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2BD7A57A-38D3-B725-4BA9-93527C651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10680209" y="4949752"/>
            <a:ext cx="2787009" cy="3829667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773D4534-51C4-9171-6BF5-44ED699D3639}"/>
              </a:ext>
            </a:extLst>
          </p:cNvPr>
          <p:cNvSpPr/>
          <p:nvPr/>
        </p:nvSpPr>
        <p:spPr>
          <a:xfrm rot="21363347">
            <a:off x="1998165" y="6468346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6D2CD52-34B7-3F9C-18AB-93D4E27E4EB5}"/>
              </a:ext>
            </a:extLst>
          </p:cNvPr>
          <p:cNvSpPr/>
          <p:nvPr/>
        </p:nvSpPr>
        <p:spPr>
          <a:xfrm rot="695803">
            <a:off x="7309916" y="6661651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DD4D58E-D993-1DC7-8B60-646BA095A766}"/>
              </a:ext>
            </a:extLst>
          </p:cNvPr>
          <p:cNvSpPr/>
          <p:nvPr/>
        </p:nvSpPr>
        <p:spPr>
          <a:xfrm>
            <a:off x="4705294" y="6421192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C535C-0FB4-592F-9230-B1B7C2F2BE2B}"/>
              </a:ext>
            </a:extLst>
          </p:cNvPr>
          <p:cNvSpPr/>
          <p:nvPr/>
        </p:nvSpPr>
        <p:spPr>
          <a:xfrm>
            <a:off x="1410160" y="5832963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E3BFBBC1-9F76-7401-D615-4C809B2933F6}"/>
              </a:ext>
            </a:extLst>
          </p:cNvPr>
          <p:cNvSpPr/>
          <p:nvPr/>
        </p:nvSpPr>
        <p:spPr>
          <a:xfrm>
            <a:off x="9131971" y="1970766"/>
            <a:ext cx="6636753" cy="29238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A5D8826-B114-A995-88E1-05A637940AA9}"/>
              </a:ext>
            </a:extLst>
          </p:cNvPr>
          <p:cNvSpPr/>
          <p:nvPr/>
        </p:nvSpPr>
        <p:spPr>
          <a:xfrm>
            <a:off x="9801208" y="123090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7BC2A27-B873-6570-1CBD-CF8468D94E32}"/>
              </a:ext>
            </a:extLst>
          </p:cNvPr>
          <p:cNvSpPr/>
          <p:nvPr/>
        </p:nvSpPr>
        <p:spPr>
          <a:xfrm rot="21309656">
            <a:off x="1759829" y="7097863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86BF64B1-D5D4-B1B7-2DD9-9B02B64DFDB4}"/>
              </a:ext>
            </a:extLst>
          </p:cNvPr>
          <p:cNvSpPr/>
          <p:nvPr/>
        </p:nvSpPr>
        <p:spPr>
          <a:xfrm>
            <a:off x="4456210" y="6991836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8487A7D0-476B-9DBE-04DA-64C84CC10B72}"/>
              </a:ext>
            </a:extLst>
          </p:cNvPr>
          <p:cNvSpPr/>
          <p:nvPr/>
        </p:nvSpPr>
        <p:spPr>
          <a:xfrm rot="690909">
            <a:off x="7375644" y="7017290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6C40BFC1-3803-C6E6-6B7A-EB22FA5A633D}"/>
              </a:ext>
            </a:extLst>
          </p:cNvPr>
          <p:cNvSpPr/>
          <p:nvPr/>
        </p:nvSpPr>
        <p:spPr>
          <a:xfrm>
            <a:off x="2070855" y="1060308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137A9957-C686-7D60-9DD4-9A0CD49AF8B4}"/>
              </a:ext>
            </a:extLst>
          </p:cNvPr>
          <p:cNvSpPr/>
          <p:nvPr/>
        </p:nvSpPr>
        <p:spPr>
          <a:xfrm>
            <a:off x="9513741" y="4810595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5" name="Imagem 34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122D5D30-317C-5F88-E42F-CAC1B49FED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7" y="173300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39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EE67EC8-8597-0441-A884-716534432D79}"/>
              </a:ext>
            </a:extLst>
          </p:cNvPr>
          <p:cNvSpPr/>
          <p:nvPr/>
        </p:nvSpPr>
        <p:spPr>
          <a:xfrm>
            <a:off x="-6021659" y="-1449660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61" name="Imagem 60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94F59C8D-0893-4B0C-F5DA-8714A3A0F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89" y="1198805"/>
            <a:ext cx="12753755" cy="7854780"/>
          </a:xfrm>
          <a:prstGeom prst="rect">
            <a:avLst/>
          </a:prstGeom>
        </p:spPr>
      </p:pic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765208B6-E8CD-6665-21BD-9C31092CDD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8D02495-8457-1563-3D41-2DEB99D029A6}"/>
              </a:ext>
            </a:extLst>
          </p:cNvPr>
          <p:cNvSpPr/>
          <p:nvPr/>
        </p:nvSpPr>
        <p:spPr>
          <a:xfrm>
            <a:off x="2806481" y="167828"/>
            <a:ext cx="8996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2.3.</a:t>
            </a:r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F243117-F989-AA83-2C66-22306E9F798B}"/>
              </a:ext>
            </a:extLst>
          </p:cNvPr>
          <p:cNvSpPr/>
          <p:nvPr/>
        </p:nvSpPr>
        <p:spPr>
          <a:xfrm>
            <a:off x="3914753" y="98995"/>
            <a:ext cx="94868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5646373-435B-2C1E-EC51-77F980FDFFD1}"/>
              </a:ext>
            </a:extLst>
          </p:cNvPr>
          <p:cNvSpPr/>
          <p:nvPr/>
        </p:nvSpPr>
        <p:spPr>
          <a:xfrm>
            <a:off x="11846874" y="814159"/>
            <a:ext cx="1847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  <a:p>
            <a:pPr algn="ctr"/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02A79FD-599F-D501-5594-32ED1FB7C346}"/>
              </a:ext>
            </a:extLst>
          </p:cNvPr>
          <p:cNvSpPr/>
          <p:nvPr/>
        </p:nvSpPr>
        <p:spPr>
          <a:xfrm rot="321057">
            <a:off x="13215228" y="2513524"/>
            <a:ext cx="1894907" cy="173068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0E8EF6D-C56D-C41A-2841-B595998555F6}"/>
              </a:ext>
            </a:extLst>
          </p:cNvPr>
          <p:cNvSpPr/>
          <p:nvPr/>
        </p:nvSpPr>
        <p:spPr>
          <a:xfrm rot="285510">
            <a:off x="12516386" y="3034835"/>
            <a:ext cx="2822568" cy="3881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Lovers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9C18681F-0DFA-CEE9-6FB0-1C7108E57DC3}"/>
              </a:ext>
            </a:extLst>
          </p:cNvPr>
          <p:cNvSpPr/>
          <p:nvPr/>
        </p:nvSpPr>
        <p:spPr>
          <a:xfrm rot="21363347">
            <a:off x="8057531" y="2361703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4A3102A-FFDE-3453-9E75-047AA1EFF9D6}"/>
              </a:ext>
            </a:extLst>
          </p:cNvPr>
          <p:cNvSpPr/>
          <p:nvPr/>
        </p:nvSpPr>
        <p:spPr>
          <a:xfrm>
            <a:off x="7246915" y="2873990"/>
            <a:ext cx="2822568" cy="7066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Offering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high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quality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208D597-CC47-1D61-AC3A-5C3C7BFEC486}"/>
              </a:ext>
            </a:extLst>
          </p:cNvPr>
          <p:cNvSpPr/>
          <p:nvPr/>
        </p:nvSpPr>
        <p:spPr>
          <a:xfrm rot="21123540">
            <a:off x="10182261" y="5367925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142E8F3-4562-FD06-677A-457C44762B41}"/>
              </a:ext>
            </a:extLst>
          </p:cNvPr>
          <p:cNvSpPr/>
          <p:nvPr/>
        </p:nvSpPr>
        <p:spPr>
          <a:xfrm rot="21082493">
            <a:off x="9533631" y="5516572"/>
            <a:ext cx="2822568" cy="8092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Physicall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store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E58FDF2-653F-094E-111F-316292FD9A09}"/>
              </a:ext>
            </a:extLst>
          </p:cNvPr>
          <p:cNvSpPr/>
          <p:nvPr/>
        </p:nvSpPr>
        <p:spPr>
          <a:xfrm rot="822304">
            <a:off x="11161903" y="6225311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F26A668-6C1E-6A30-7514-1C0941BA5974}"/>
              </a:ext>
            </a:extLst>
          </p:cNvPr>
          <p:cNvSpPr/>
          <p:nvPr/>
        </p:nvSpPr>
        <p:spPr>
          <a:xfrm rot="21123540">
            <a:off x="13012747" y="4699848"/>
            <a:ext cx="2141951" cy="1941535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E0FF338-1B37-642E-4127-8C33A225D149}"/>
              </a:ext>
            </a:extLst>
          </p:cNvPr>
          <p:cNvSpPr/>
          <p:nvPr/>
        </p:nvSpPr>
        <p:spPr>
          <a:xfrm rot="736209">
            <a:off x="10299697" y="6169591"/>
            <a:ext cx="2822568" cy="12304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Social media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 website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9EAB3E9-495A-D0EA-B9C3-FF836F8C7811}"/>
              </a:ext>
            </a:extLst>
          </p:cNvPr>
          <p:cNvSpPr/>
          <p:nvPr/>
        </p:nvSpPr>
        <p:spPr>
          <a:xfrm>
            <a:off x="10373921" y="1979376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BE3F288-D295-B97E-4DF8-8BCFFDF88F38}"/>
              </a:ext>
            </a:extLst>
          </p:cNvPr>
          <p:cNvSpPr/>
          <p:nvPr/>
        </p:nvSpPr>
        <p:spPr>
          <a:xfrm>
            <a:off x="9343300" y="2108472"/>
            <a:ext cx="2822568" cy="7409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Personalized</a:t>
            </a:r>
            <a:r>
              <a:rPr lang="pt-PT" sz="16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Costumer</a:t>
            </a:r>
            <a:r>
              <a:rPr lang="pt-PT" sz="16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6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service</a:t>
            </a:r>
            <a:endParaRPr lang="pt-PT" sz="16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876BC25-A1A4-5F4D-F8F5-69EC084E8C68}"/>
              </a:ext>
            </a:extLst>
          </p:cNvPr>
          <p:cNvSpPr/>
          <p:nvPr/>
        </p:nvSpPr>
        <p:spPr>
          <a:xfrm>
            <a:off x="11029961" y="2978195"/>
            <a:ext cx="1519318" cy="122340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52AC7A02-0782-D64A-DB2A-59933586B250}"/>
              </a:ext>
            </a:extLst>
          </p:cNvPr>
          <p:cNvSpPr/>
          <p:nvPr/>
        </p:nvSpPr>
        <p:spPr>
          <a:xfrm>
            <a:off x="10248972" y="3262283"/>
            <a:ext cx="2822568" cy="7098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dirty="0" err="1"/>
              <a:t>Customer</a:t>
            </a:r>
            <a:r>
              <a:rPr lang="pt-PT" dirty="0"/>
              <a:t> </a:t>
            </a:r>
            <a:r>
              <a:rPr lang="pt-PT" dirty="0" err="1"/>
              <a:t>retention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0E2B5E-9876-6770-15B0-20F51BC4427B}"/>
              </a:ext>
            </a:extLst>
          </p:cNvPr>
          <p:cNvSpPr/>
          <p:nvPr/>
        </p:nvSpPr>
        <p:spPr>
          <a:xfrm rot="254487">
            <a:off x="9512801" y="7767856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5DDFC2E6-7F1D-DB65-81DC-3EA229CC376B}"/>
              </a:ext>
            </a:extLst>
          </p:cNvPr>
          <p:cNvSpPr/>
          <p:nvPr/>
        </p:nvSpPr>
        <p:spPr>
          <a:xfrm rot="285914">
            <a:off x="8723748" y="8240779"/>
            <a:ext cx="2822568" cy="1025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related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products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’ sales 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FEB21823-2DBF-1D0D-BBE6-A4E8CCEE9D78}"/>
              </a:ext>
            </a:extLst>
          </p:cNvPr>
          <p:cNvSpPr/>
          <p:nvPr/>
        </p:nvSpPr>
        <p:spPr>
          <a:xfrm rot="254487">
            <a:off x="12221127" y="7954131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76878B76-DC23-9C50-FB39-4B33F7541AD8}"/>
              </a:ext>
            </a:extLst>
          </p:cNvPr>
          <p:cNvSpPr/>
          <p:nvPr/>
        </p:nvSpPr>
        <p:spPr>
          <a:xfrm rot="285914">
            <a:off x="11578741" y="8457456"/>
            <a:ext cx="2822568" cy="7066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Monthly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subscriptions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1844E9-D324-414E-62D4-CFE5A6B0503A}"/>
              </a:ext>
            </a:extLst>
          </p:cNvPr>
          <p:cNvSpPr/>
          <p:nvPr/>
        </p:nvSpPr>
        <p:spPr>
          <a:xfrm>
            <a:off x="20212402" y="-3806168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464B9FC-6F2D-1D8F-D253-5820240ED1C4}"/>
              </a:ext>
            </a:extLst>
          </p:cNvPr>
          <p:cNvSpPr/>
          <p:nvPr/>
        </p:nvSpPr>
        <p:spPr>
          <a:xfrm>
            <a:off x="1477388" y="1294161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2" name="Picture 4">
            <a:extLst>
              <a:ext uri="{FF2B5EF4-FFF2-40B4-BE49-F238E27FC236}">
                <a16:creationId xmlns:a16="http://schemas.microsoft.com/office/drawing/2014/main" id="{E02184C2-62C1-5D37-BCDC-B9B176059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5726309" y="11816862"/>
            <a:ext cx="1495072" cy="17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m 43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4F511D32-B57A-41A4-3E32-9F45215DA1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20634082" y="7057292"/>
            <a:ext cx="1394262" cy="1915874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5CA5BADE-6FC9-BD84-DDEC-E53BEFD388B1}"/>
              </a:ext>
            </a:extLst>
          </p:cNvPr>
          <p:cNvSpPr/>
          <p:nvPr/>
        </p:nvSpPr>
        <p:spPr>
          <a:xfrm rot="21115451">
            <a:off x="12201911" y="5098522"/>
            <a:ext cx="2993127" cy="12304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Those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seeking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a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nice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environment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to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work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C5641CD-3144-F28E-21EB-26065319B612}"/>
              </a:ext>
            </a:extLst>
          </p:cNvPr>
          <p:cNvSpPr/>
          <p:nvPr/>
        </p:nvSpPr>
        <p:spPr>
          <a:xfrm rot="21363347">
            <a:off x="-1127191" y="11605115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096CF64-7004-2C71-F78F-C62B1D808E9A}"/>
              </a:ext>
            </a:extLst>
          </p:cNvPr>
          <p:cNvSpPr/>
          <p:nvPr/>
        </p:nvSpPr>
        <p:spPr>
          <a:xfrm rot="695803">
            <a:off x="4184560" y="11798420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784FE9B-5430-937E-7877-6DE16F25B305}"/>
              </a:ext>
            </a:extLst>
          </p:cNvPr>
          <p:cNvSpPr/>
          <p:nvPr/>
        </p:nvSpPr>
        <p:spPr>
          <a:xfrm>
            <a:off x="1579938" y="11557961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E5C9D83-C730-2570-DC18-940CAF790559}"/>
              </a:ext>
            </a:extLst>
          </p:cNvPr>
          <p:cNvSpPr/>
          <p:nvPr/>
        </p:nvSpPr>
        <p:spPr>
          <a:xfrm>
            <a:off x="-787343" y="10776950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438D7958-04E7-103E-2299-1968FF88C679}"/>
              </a:ext>
            </a:extLst>
          </p:cNvPr>
          <p:cNvSpPr/>
          <p:nvPr/>
        </p:nvSpPr>
        <p:spPr>
          <a:xfrm>
            <a:off x="19269185" y="945076"/>
            <a:ext cx="59811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1F4C059C-12C4-0308-5F2D-1EDC2B5C9EB3}"/>
              </a:ext>
            </a:extLst>
          </p:cNvPr>
          <p:cNvSpPr/>
          <p:nvPr/>
        </p:nvSpPr>
        <p:spPr>
          <a:xfrm>
            <a:off x="18729736" y="13705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1ACEFB29-4363-D2FA-6E01-F4E0AE240917}"/>
              </a:ext>
            </a:extLst>
          </p:cNvPr>
          <p:cNvSpPr/>
          <p:nvPr/>
        </p:nvSpPr>
        <p:spPr>
          <a:xfrm rot="21309656">
            <a:off x="-1333247" y="12327944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269DCB0C-0DA8-8940-3193-6104E2CA6DE6}"/>
              </a:ext>
            </a:extLst>
          </p:cNvPr>
          <p:cNvSpPr/>
          <p:nvPr/>
        </p:nvSpPr>
        <p:spPr>
          <a:xfrm rot="690909">
            <a:off x="4280684" y="12141200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BA4EEE16-98D2-F569-5B47-F252CFA89329}"/>
              </a:ext>
            </a:extLst>
          </p:cNvPr>
          <p:cNvSpPr/>
          <p:nvPr/>
        </p:nvSpPr>
        <p:spPr>
          <a:xfrm>
            <a:off x="18764735" y="6312960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308F9307-B94D-A2F4-2A2F-12641DF762C2}"/>
              </a:ext>
            </a:extLst>
          </p:cNvPr>
          <p:cNvSpPr/>
          <p:nvPr/>
        </p:nvSpPr>
        <p:spPr>
          <a:xfrm>
            <a:off x="1110756" y="12289617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213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4" grpId="0" animBg="1"/>
      <p:bldP spid="25" grpId="0"/>
      <p:bldP spid="26" grpId="0" animBg="1"/>
      <p:bldP spid="27" grpId="0"/>
      <p:bldP spid="28" grpId="0" animBg="1"/>
      <p:bldP spid="46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41" grpId="0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34A740D-83AB-CDB6-A8CA-F9CCD3C67C60}"/>
              </a:ext>
            </a:extLst>
          </p:cNvPr>
          <p:cNvSpPr/>
          <p:nvPr/>
        </p:nvSpPr>
        <p:spPr>
          <a:xfrm>
            <a:off x="-6021659" y="-1449660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85" name="Imagem 84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CA3530DC-E8CA-90B7-9603-B3FCBB9FF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89" y="1198805"/>
            <a:ext cx="12753755" cy="785478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A2ECE79B-5DA8-ED54-5B48-9D1F7032239D}"/>
              </a:ext>
            </a:extLst>
          </p:cNvPr>
          <p:cNvSpPr/>
          <p:nvPr/>
        </p:nvSpPr>
        <p:spPr>
          <a:xfrm rot="21123540">
            <a:off x="13012747" y="4699848"/>
            <a:ext cx="2141951" cy="1941535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765208B6-E8CD-6665-21BD-9C31092CDD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5646373-435B-2C1E-EC51-77F980FDFFD1}"/>
              </a:ext>
            </a:extLst>
          </p:cNvPr>
          <p:cNvSpPr/>
          <p:nvPr/>
        </p:nvSpPr>
        <p:spPr>
          <a:xfrm>
            <a:off x="11846874" y="814159"/>
            <a:ext cx="1847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  <a:p>
            <a:pPr algn="ctr"/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F4DEE7C-B2DE-3CB6-EF7A-4019834D5CAB}"/>
              </a:ext>
            </a:extLst>
          </p:cNvPr>
          <p:cNvSpPr/>
          <p:nvPr/>
        </p:nvSpPr>
        <p:spPr>
          <a:xfrm>
            <a:off x="4534765" y="5287497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97B3E224-34EA-BB93-BE26-A50520FAD1DA}"/>
              </a:ext>
            </a:extLst>
          </p:cNvPr>
          <p:cNvSpPr/>
          <p:nvPr/>
        </p:nvSpPr>
        <p:spPr>
          <a:xfrm>
            <a:off x="3399586" y="5544708"/>
            <a:ext cx="2822568" cy="8092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pecialized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team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7BA47D0-B1D0-0544-D3E0-292F5E6AF8F0}"/>
              </a:ext>
            </a:extLst>
          </p:cNvPr>
          <p:cNvSpPr/>
          <p:nvPr/>
        </p:nvSpPr>
        <p:spPr>
          <a:xfrm rot="274956">
            <a:off x="6239941" y="5145466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118FE0F5-F687-8DD4-CE27-724AF786E655}"/>
              </a:ext>
            </a:extLst>
          </p:cNvPr>
          <p:cNvSpPr/>
          <p:nvPr/>
        </p:nvSpPr>
        <p:spPr>
          <a:xfrm rot="276548">
            <a:off x="5227860" y="5416806"/>
            <a:ext cx="2822568" cy="3881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Store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7F02E958-D334-AA53-A84F-5B286FD880C5}"/>
              </a:ext>
            </a:extLst>
          </p:cNvPr>
          <p:cNvSpPr/>
          <p:nvPr/>
        </p:nvSpPr>
        <p:spPr>
          <a:xfrm rot="21278189">
            <a:off x="5693833" y="5863334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9AEA93E4-5016-8CDC-CE9A-6472F0BB152D}"/>
              </a:ext>
            </a:extLst>
          </p:cNvPr>
          <p:cNvSpPr/>
          <p:nvPr/>
        </p:nvSpPr>
        <p:spPr>
          <a:xfrm rot="21324097">
            <a:off x="4596458" y="6212552"/>
            <a:ext cx="2822568" cy="8092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High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quality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grains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F5E5CABE-AC68-DF6D-02EA-95B656AE3A4D}"/>
              </a:ext>
            </a:extLst>
          </p:cNvPr>
          <p:cNvSpPr/>
          <p:nvPr/>
        </p:nvSpPr>
        <p:spPr>
          <a:xfrm rot="21243353">
            <a:off x="6116118" y="2210488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90511D6-E1D0-3797-D486-68E9E2CC4E75}"/>
              </a:ext>
            </a:extLst>
          </p:cNvPr>
          <p:cNvSpPr/>
          <p:nvPr/>
        </p:nvSpPr>
        <p:spPr>
          <a:xfrm rot="418902">
            <a:off x="4629179" y="2190011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5289D38-2595-DAEA-BFE0-503468E37970}"/>
              </a:ext>
            </a:extLst>
          </p:cNvPr>
          <p:cNvSpPr/>
          <p:nvPr/>
        </p:nvSpPr>
        <p:spPr>
          <a:xfrm rot="387518">
            <a:off x="3429172" y="2142635"/>
            <a:ext cx="2822568" cy="1442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Preparação e</a:t>
            </a:r>
          </a:p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venda de cafés e produtos </a:t>
            </a:r>
          </a:p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relacionados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B3859ADF-A528-0A16-307C-E735B22DFC7B}"/>
              </a:ext>
            </a:extLst>
          </p:cNvPr>
          <p:cNvSpPr/>
          <p:nvPr/>
        </p:nvSpPr>
        <p:spPr>
          <a:xfrm rot="21270578">
            <a:off x="5168897" y="2428805"/>
            <a:ext cx="2822568" cy="1025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algn="ctr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Marketing e presença nas redes sociais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FE4B70E6-2ED9-8D5F-E8E5-F1C0AF5F33B2}"/>
              </a:ext>
            </a:extLst>
          </p:cNvPr>
          <p:cNvSpPr/>
          <p:nvPr/>
        </p:nvSpPr>
        <p:spPr>
          <a:xfrm rot="241549">
            <a:off x="1828202" y="2321250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3556EEC4-BADB-44F3-5194-5FB92CF555F3}"/>
              </a:ext>
            </a:extLst>
          </p:cNvPr>
          <p:cNvSpPr/>
          <p:nvPr/>
        </p:nvSpPr>
        <p:spPr>
          <a:xfrm rot="251768">
            <a:off x="1030940" y="2677344"/>
            <a:ext cx="2822568" cy="7066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High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quality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suppliers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99C1CACE-E12F-5967-9BFB-E057A45D53BF}"/>
              </a:ext>
            </a:extLst>
          </p:cNvPr>
          <p:cNvSpPr/>
          <p:nvPr/>
        </p:nvSpPr>
        <p:spPr>
          <a:xfrm rot="691621">
            <a:off x="2269452" y="4954067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3FAE4E96-8C72-266D-97D4-48040D2EEB2D}"/>
              </a:ext>
            </a:extLst>
          </p:cNvPr>
          <p:cNvSpPr/>
          <p:nvPr/>
        </p:nvSpPr>
        <p:spPr>
          <a:xfrm rot="542590">
            <a:off x="2234764" y="3503737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C7D8A44-3E10-D0DD-93BC-5A71F0673C29}"/>
              </a:ext>
            </a:extLst>
          </p:cNvPr>
          <p:cNvSpPr/>
          <p:nvPr/>
        </p:nvSpPr>
        <p:spPr>
          <a:xfrm rot="468356">
            <a:off x="1445629" y="3654169"/>
            <a:ext cx="2822568" cy="13437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Designers for 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interior </a:t>
            </a: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decoration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merchandising 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2DCE7E2C-FECC-FB8B-962E-DFE576C86600}"/>
              </a:ext>
            </a:extLst>
          </p:cNvPr>
          <p:cNvSpPr/>
          <p:nvPr/>
        </p:nvSpPr>
        <p:spPr>
          <a:xfrm rot="600358">
            <a:off x="1629071" y="5640133"/>
            <a:ext cx="2822568" cy="3881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Influencers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BF61B71B-4EB3-F9E0-EA63-BD369C6C2ADB}"/>
              </a:ext>
            </a:extLst>
          </p:cNvPr>
          <p:cNvSpPr/>
          <p:nvPr/>
        </p:nvSpPr>
        <p:spPr>
          <a:xfrm>
            <a:off x="2248470" y="7837931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F506342-151E-C3BA-3AF9-44823883EFB3}"/>
              </a:ext>
            </a:extLst>
          </p:cNvPr>
          <p:cNvSpPr/>
          <p:nvPr/>
        </p:nvSpPr>
        <p:spPr>
          <a:xfrm>
            <a:off x="1629735" y="7922229"/>
            <a:ext cx="2822568" cy="1662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Grains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other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production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related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resources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8B9477C0-9FA9-E7A8-67CF-3C5E40DD0D37}"/>
              </a:ext>
            </a:extLst>
          </p:cNvPr>
          <p:cNvSpPr/>
          <p:nvPr/>
        </p:nvSpPr>
        <p:spPr>
          <a:xfrm rot="21396703">
            <a:off x="4437375" y="7694816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2F1F4093-981D-9785-4971-18FAF211B414}"/>
              </a:ext>
            </a:extLst>
          </p:cNvPr>
          <p:cNvSpPr/>
          <p:nvPr/>
        </p:nvSpPr>
        <p:spPr>
          <a:xfrm>
            <a:off x="3881467" y="8452053"/>
            <a:ext cx="2822568" cy="3881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Salaries</a:t>
            </a: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F89A86F4-5912-2D35-3F60-12D4235B5415}"/>
              </a:ext>
            </a:extLst>
          </p:cNvPr>
          <p:cNvSpPr/>
          <p:nvPr/>
        </p:nvSpPr>
        <p:spPr>
          <a:xfrm rot="371331">
            <a:off x="6675949" y="7809410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AFAFD61E-C55A-75C3-63B2-49BD64938179}"/>
              </a:ext>
            </a:extLst>
          </p:cNvPr>
          <p:cNvSpPr/>
          <p:nvPr/>
        </p:nvSpPr>
        <p:spPr>
          <a:xfrm rot="330895">
            <a:off x="5900439" y="8218186"/>
            <a:ext cx="2822568" cy="10283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en-US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Rent, utilities (water, electricity, etc.)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1" name="Imagem 60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E0E0E4AB-C63A-1D87-9362-1DDE67B364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62" name="Retângulo 61">
            <a:extLst>
              <a:ext uri="{FF2B5EF4-FFF2-40B4-BE49-F238E27FC236}">
                <a16:creationId xmlns:a16="http://schemas.microsoft.com/office/drawing/2014/main" id="{9CCB07CC-965E-9170-79CD-980060F77AF6}"/>
              </a:ext>
            </a:extLst>
          </p:cNvPr>
          <p:cNvSpPr/>
          <p:nvPr/>
        </p:nvSpPr>
        <p:spPr>
          <a:xfrm rot="321057">
            <a:off x="13215228" y="2513524"/>
            <a:ext cx="1894907" cy="173068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8742F81B-2C32-1642-4C1B-655EDD3EDFF0}"/>
              </a:ext>
            </a:extLst>
          </p:cNvPr>
          <p:cNvSpPr/>
          <p:nvPr/>
        </p:nvSpPr>
        <p:spPr>
          <a:xfrm rot="21363347">
            <a:off x="8057531" y="2361703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1C0893D1-9D0C-B411-F425-AEA630CFBD81}"/>
              </a:ext>
            </a:extLst>
          </p:cNvPr>
          <p:cNvSpPr/>
          <p:nvPr/>
        </p:nvSpPr>
        <p:spPr>
          <a:xfrm rot="21123540">
            <a:off x="10182261" y="5367925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B815479D-1242-E156-3B1F-1BB076BA462F}"/>
              </a:ext>
            </a:extLst>
          </p:cNvPr>
          <p:cNvSpPr/>
          <p:nvPr/>
        </p:nvSpPr>
        <p:spPr>
          <a:xfrm rot="822304">
            <a:off x="11161903" y="6225311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308B774C-AA84-FB38-0588-31DA09506072}"/>
              </a:ext>
            </a:extLst>
          </p:cNvPr>
          <p:cNvSpPr/>
          <p:nvPr/>
        </p:nvSpPr>
        <p:spPr>
          <a:xfrm>
            <a:off x="10373921" y="1979376"/>
            <a:ext cx="1605552" cy="139949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C01863FB-ADC5-D1E6-3642-0306BB8288BB}"/>
              </a:ext>
            </a:extLst>
          </p:cNvPr>
          <p:cNvSpPr/>
          <p:nvPr/>
        </p:nvSpPr>
        <p:spPr>
          <a:xfrm>
            <a:off x="11029961" y="2978195"/>
            <a:ext cx="1519318" cy="1223407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2" name="Imagem 81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AF748AB-992B-715B-1A50-010E533B08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sp>
        <p:nvSpPr>
          <p:cNvPr id="83" name="Oval 82">
            <a:extLst>
              <a:ext uri="{FF2B5EF4-FFF2-40B4-BE49-F238E27FC236}">
                <a16:creationId xmlns:a16="http://schemas.microsoft.com/office/drawing/2014/main" id="{9843874E-86CE-365B-EE92-4E59A4D57A41}"/>
              </a:ext>
            </a:extLst>
          </p:cNvPr>
          <p:cNvSpPr/>
          <p:nvPr/>
        </p:nvSpPr>
        <p:spPr>
          <a:xfrm>
            <a:off x="20212402" y="-3806168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1604287-8E77-CC81-1949-E947DD35F8A6}"/>
              </a:ext>
            </a:extLst>
          </p:cNvPr>
          <p:cNvSpPr/>
          <p:nvPr/>
        </p:nvSpPr>
        <p:spPr>
          <a:xfrm>
            <a:off x="1477388" y="1294161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4F451C86-604C-D1E6-C1EF-C39195324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5726309" y="11816862"/>
            <a:ext cx="1495072" cy="17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7D5A1DA9-17D6-ECBF-7F56-FFD87C8520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20634082" y="7057292"/>
            <a:ext cx="1394262" cy="1915874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8FCBEE7E-17BF-0B1F-D61D-661DB76E4D81}"/>
              </a:ext>
            </a:extLst>
          </p:cNvPr>
          <p:cNvSpPr/>
          <p:nvPr/>
        </p:nvSpPr>
        <p:spPr>
          <a:xfrm>
            <a:off x="2806481" y="167828"/>
            <a:ext cx="8996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2.3.</a:t>
            </a:r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E78A53-3C4F-881F-C6E6-6D43537B95DC}"/>
              </a:ext>
            </a:extLst>
          </p:cNvPr>
          <p:cNvSpPr/>
          <p:nvPr/>
        </p:nvSpPr>
        <p:spPr>
          <a:xfrm>
            <a:off x="3914753" y="98995"/>
            <a:ext cx="94868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4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5EF60C8-030F-FBF2-5956-C91D18839BD1}"/>
              </a:ext>
            </a:extLst>
          </p:cNvPr>
          <p:cNvSpPr/>
          <p:nvPr/>
        </p:nvSpPr>
        <p:spPr>
          <a:xfrm>
            <a:off x="-787343" y="10776950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6EF044B-CED9-CFB6-7532-4A633400A093}"/>
              </a:ext>
            </a:extLst>
          </p:cNvPr>
          <p:cNvSpPr/>
          <p:nvPr/>
        </p:nvSpPr>
        <p:spPr>
          <a:xfrm>
            <a:off x="19269185" y="945076"/>
            <a:ext cx="59811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FE69826-1397-94D8-8BFA-78E0E7A66124}"/>
              </a:ext>
            </a:extLst>
          </p:cNvPr>
          <p:cNvSpPr/>
          <p:nvPr/>
        </p:nvSpPr>
        <p:spPr>
          <a:xfrm>
            <a:off x="18712804" y="13705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B1C3627-F44E-DE4C-45B7-CB51378DBE37}"/>
              </a:ext>
            </a:extLst>
          </p:cNvPr>
          <p:cNvSpPr/>
          <p:nvPr/>
        </p:nvSpPr>
        <p:spPr>
          <a:xfrm rot="21363347">
            <a:off x="-1564668" y="11591161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BD9AF04-387E-0335-43AC-AC4E8BE1C6B3}"/>
              </a:ext>
            </a:extLst>
          </p:cNvPr>
          <p:cNvSpPr/>
          <p:nvPr/>
        </p:nvSpPr>
        <p:spPr>
          <a:xfrm rot="695803">
            <a:off x="4214156" y="11729942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F17A6EF-ACB7-B1AE-2DF7-22308EED5892}"/>
              </a:ext>
            </a:extLst>
          </p:cNvPr>
          <p:cNvSpPr/>
          <p:nvPr/>
        </p:nvSpPr>
        <p:spPr>
          <a:xfrm>
            <a:off x="1361346" y="11553313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C3C4EFE-F069-3F15-8429-9E8CEE5A60CD}"/>
              </a:ext>
            </a:extLst>
          </p:cNvPr>
          <p:cNvSpPr/>
          <p:nvPr/>
        </p:nvSpPr>
        <p:spPr>
          <a:xfrm rot="21309656">
            <a:off x="-1768448" y="12326480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09C8650-C6F2-5D4E-3474-E21B4632973D}"/>
              </a:ext>
            </a:extLst>
          </p:cNvPr>
          <p:cNvSpPr/>
          <p:nvPr/>
        </p:nvSpPr>
        <p:spPr>
          <a:xfrm>
            <a:off x="1110756" y="12289617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839AE77A-9B50-A2A7-A3D6-7C7E97FF7CE1}"/>
              </a:ext>
            </a:extLst>
          </p:cNvPr>
          <p:cNvSpPr/>
          <p:nvPr/>
        </p:nvSpPr>
        <p:spPr>
          <a:xfrm rot="690909">
            <a:off x="4275311" y="12153441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0ED1A43-09FF-3969-9067-68E29D08E875}"/>
              </a:ext>
            </a:extLst>
          </p:cNvPr>
          <p:cNvSpPr/>
          <p:nvPr/>
        </p:nvSpPr>
        <p:spPr>
          <a:xfrm>
            <a:off x="19182854" y="6523097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41AC6B77-1DB2-9EFA-D90C-A9D3C317F1C0}"/>
              </a:ext>
            </a:extLst>
          </p:cNvPr>
          <p:cNvSpPr/>
          <p:nvPr/>
        </p:nvSpPr>
        <p:spPr>
          <a:xfrm rot="285510">
            <a:off x="12516386" y="3034835"/>
            <a:ext cx="2822568" cy="3881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Lovers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0B93521C-C704-8BE9-120A-749BBA05024D}"/>
              </a:ext>
            </a:extLst>
          </p:cNvPr>
          <p:cNvSpPr/>
          <p:nvPr/>
        </p:nvSpPr>
        <p:spPr>
          <a:xfrm rot="21115451">
            <a:off x="12201911" y="5098522"/>
            <a:ext cx="2993127" cy="12304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Those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seeking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a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nice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environment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to </a:t>
            </a:r>
            <a:r>
              <a:rPr lang="pt-PT" kern="100" dirty="0" err="1">
                <a:latin typeface="☞GILROY-MEDIUM" panose="00000600000000000000" charset="0"/>
                <a:cs typeface="Times New Roman" panose="02020603050405020304" pitchFamily="18" charset="0"/>
              </a:rPr>
              <a:t>work</a:t>
            </a:r>
            <a:r>
              <a:rPr lang="pt-PT" kern="100" dirty="0">
                <a:latin typeface="☞GILROY-MEDIUM" panose="00000600000000000000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99762585-DC1B-86E9-3F24-FD2F76B0BC77}"/>
              </a:ext>
            </a:extLst>
          </p:cNvPr>
          <p:cNvSpPr/>
          <p:nvPr/>
        </p:nvSpPr>
        <p:spPr>
          <a:xfrm>
            <a:off x="10248972" y="3262283"/>
            <a:ext cx="2822568" cy="7098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dirty="0" err="1"/>
              <a:t>Customer</a:t>
            </a:r>
            <a:r>
              <a:rPr lang="pt-PT" dirty="0"/>
              <a:t> </a:t>
            </a:r>
            <a:r>
              <a:rPr lang="pt-PT" dirty="0" err="1"/>
              <a:t>retention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ABE129AA-3F33-1F80-05E2-6C54092312C4}"/>
              </a:ext>
            </a:extLst>
          </p:cNvPr>
          <p:cNvSpPr/>
          <p:nvPr/>
        </p:nvSpPr>
        <p:spPr>
          <a:xfrm>
            <a:off x="9343300" y="2108472"/>
            <a:ext cx="2822568" cy="7409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Personalized</a:t>
            </a:r>
            <a:r>
              <a:rPr lang="pt-PT" sz="1600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6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Costumer</a:t>
            </a:r>
            <a:r>
              <a:rPr lang="pt-PT" sz="16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6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service</a:t>
            </a:r>
            <a:endParaRPr lang="pt-PT" sz="16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1EC3B38-9007-06AC-DF3F-5EC0D50CE08C}"/>
              </a:ext>
            </a:extLst>
          </p:cNvPr>
          <p:cNvSpPr/>
          <p:nvPr/>
        </p:nvSpPr>
        <p:spPr>
          <a:xfrm>
            <a:off x="7246915" y="2873990"/>
            <a:ext cx="2822568" cy="7066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Offering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high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quality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167A1211-69F7-BEFA-2B1E-61C15973D026}"/>
              </a:ext>
            </a:extLst>
          </p:cNvPr>
          <p:cNvSpPr/>
          <p:nvPr/>
        </p:nvSpPr>
        <p:spPr>
          <a:xfrm rot="21082493">
            <a:off x="9533631" y="5516572"/>
            <a:ext cx="2822568" cy="8092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Physicall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store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979AB2E-8444-9EFF-A01F-F30AFFADE720}"/>
              </a:ext>
            </a:extLst>
          </p:cNvPr>
          <p:cNvSpPr/>
          <p:nvPr/>
        </p:nvSpPr>
        <p:spPr>
          <a:xfrm rot="736209">
            <a:off x="10299697" y="6169591"/>
            <a:ext cx="2822568" cy="12304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Social media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 err="1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 website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4748B888-5920-AF87-8D14-844356F186ED}"/>
              </a:ext>
            </a:extLst>
          </p:cNvPr>
          <p:cNvSpPr/>
          <p:nvPr/>
        </p:nvSpPr>
        <p:spPr>
          <a:xfrm rot="254487">
            <a:off x="9512801" y="7767856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9B09C900-904C-A202-2AD6-2764046E6832}"/>
              </a:ext>
            </a:extLst>
          </p:cNvPr>
          <p:cNvSpPr/>
          <p:nvPr/>
        </p:nvSpPr>
        <p:spPr>
          <a:xfrm rot="254487">
            <a:off x="12221127" y="7954131"/>
            <a:ext cx="1965365" cy="1901751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42871DAB-BAE6-6337-F9C6-6CFBBE4C4287}"/>
              </a:ext>
            </a:extLst>
          </p:cNvPr>
          <p:cNvSpPr/>
          <p:nvPr/>
        </p:nvSpPr>
        <p:spPr>
          <a:xfrm rot="285914">
            <a:off x="8723748" y="8240779"/>
            <a:ext cx="2822568" cy="1025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coffee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related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products</a:t>
            </a:r>
            <a:r>
              <a:rPr lang="pt-PT" kern="100" dirty="0"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’ sales 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23E31563-0EDC-7AC2-3E05-DBC08BDF3904}"/>
              </a:ext>
            </a:extLst>
          </p:cNvPr>
          <p:cNvSpPr/>
          <p:nvPr/>
        </p:nvSpPr>
        <p:spPr>
          <a:xfrm rot="285914">
            <a:off x="11578741" y="8457456"/>
            <a:ext cx="2822568" cy="7066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>
              <a:lnSpc>
                <a:spcPct val="115000"/>
              </a:lnSpc>
              <a:spcAft>
                <a:spcPts val="800"/>
              </a:spcAft>
            </a:pP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Monthly</a:t>
            </a:r>
            <a:r>
              <a:rPr lang="pt-PT" sz="1800" kern="100" dirty="0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effectLst/>
                <a:latin typeface="☞GILROY-MEDIUM" panose="00000600000000000000" charset="0"/>
                <a:ea typeface="Aptos" panose="020B0004020202020204" pitchFamily="34" charset="0"/>
                <a:cs typeface="Times New Roman" panose="02020603050405020304" pitchFamily="18" charset="0"/>
              </a:rPr>
              <a:t>subscriptions</a:t>
            </a:r>
            <a:endParaRPr lang="pt-PT" sz="1800" kern="100" dirty="0">
              <a:effectLst/>
              <a:latin typeface="☞GILROY-MEDIUM" panose="0000060000000000000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7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7" grpId="0"/>
      <p:bldP spid="38" grpId="0" animBg="1"/>
      <p:bldP spid="39" grpId="0"/>
      <p:bldP spid="40" grpId="0" animBg="1"/>
      <p:bldP spid="42" grpId="0"/>
      <p:bldP spid="45" grpId="0" animBg="1"/>
      <p:bldP spid="43" grpId="0" animBg="1"/>
      <p:bldP spid="44" grpId="0"/>
      <p:bldP spid="46" grpId="0"/>
      <p:bldP spid="47" grpId="0" animBg="1"/>
      <p:bldP spid="48" grpId="0"/>
      <p:bldP spid="51" grpId="0" animBg="1"/>
      <p:bldP spid="49" grpId="0" animBg="1"/>
      <p:bldP spid="50" grpId="0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8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480506" y="465712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1066800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653094" y="460269"/>
            <a:ext cx="410588" cy="4105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891095" y="1074623"/>
            <a:ext cx="15842664" cy="7750259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custGeom>
                    <a:avLst/>
                    <a:gdLst>
                      <a:gd name="connsiteX0" fmla="*/ 0 w 15842664"/>
                      <a:gd name="connsiteY0" fmla="*/ 0 h 7750259"/>
                      <a:gd name="connsiteX1" fmla="*/ 903619 w 15842664"/>
                      <a:gd name="connsiteY1" fmla="*/ 0 h 7750259"/>
                      <a:gd name="connsiteX2" fmla="*/ 1015104 w 15842664"/>
                      <a:gd name="connsiteY2" fmla="*/ 0 h 7750259"/>
                      <a:gd name="connsiteX3" fmla="*/ 1285016 w 15842664"/>
                      <a:gd name="connsiteY3" fmla="*/ 0 h 7750259"/>
                      <a:gd name="connsiteX4" fmla="*/ 1396501 w 15842664"/>
                      <a:gd name="connsiteY4" fmla="*/ 0 h 7750259"/>
                      <a:gd name="connsiteX5" fmla="*/ 1824840 w 15842664"/>
                      <a:gd name="connsiteY5" fmla="*/ 0 h 7750259"/>
                      <a:gd name="connsiteX6" fmla="*/ 2570032 w 15842664"/>
                      <a:gd name="connsiteY6" fmla="*/ 0 h 7750259"/>
                      <a:gd name="connsiteX7" fmla="*/ 2681518 w 15842664"/>
                      <a:gd name="connsiteY7" fmla="*/ 0 h 7750259"/>
                      <a:gd name="connsiteX8" fmla="*/ 3426710 w 15842664"/>
                      <a:gd name="connsiteY8" fmla="*/ 0 h 7750259"/>
                      <a:gd name="connsiteX9" fmla="*/ 3696622 w 15842664"/>
                      <a:gd name="connsiteY9" fmla="*/ 0 h 7750259"/>
                      <a:gd name="connsiteX10" fmla="*/ 4124960 w 15842664"/>
                      <a:gd name="connsiteY10" fmla="*/ 0 h 7750259"/>
                      <a:gd name="connsiteX11" fmla="*/ 4711726 w 15842664"/>
                      <a:gd name="connsiteY11" fmla="*/ 0 h 7750259"/>
                      <a:gd name="connsiteX12" fmla="*/ 4823211 w 15842664"/>
                      <a:gd name="connsiteY12" fmla="*/ 0 h 7750259"/>
                      <a:gd name="connsiteX13" fmla="*/ 4934696 w 15842664"/>
                      <a:gd name="connsiteY13" fmla="*/ 0 h 7750259"/>
                      <a:gd name="connsiteX14" fmla="*/ 5046182 w 15842664"/>
                      <a:gd name="connsiteY14" fmla="*/ 0 h 7750259"/>
                      <a:gd name="connsiteX15" fmla="*/ 5791374 w 15842664"/>
                      <a:gd name="connsiteY15" fmla="*/ 0 h 7750259"/>
                      <a:gd name="connsiteX16" fmla="*/ 6536566 w 15842664"/>
                      <a:gd name="connsiteY16" fmla="*/ 0 h 7750259"/>
                      <a:gd name="connsiteX17" fmla="*/ 7440184 w 15842664"/>
                      <a:gd name="connsiteY17" fmla="*/ 0 h 7750259"/>
                      <a:gd name="connsiteX18" fmla="*/ 8185376 w 15842664"/>
                      <a:gd name="connsiteY18" fmla="*/ 0 h 7750259"/>
                      <a:gd name="connsiteX19" fmla="*/ 8613715 w 15842664"/>
                      <a:gd name="connsiteY19" fmla="*/ 0 h 7750259"/>
                      <a:gd name="connsiteX20" fmla="*/ 8725201 w 15842664"/>
                      <a:gd name="connsiteY20" fmla="*/ 0 h 7750259"/>
                      <a:gd name="connsiteX21" fmla="*/ 9153539 w 15842664"/>
                      <a:gd name="connsiteY21" fmla="*/ 0 h 7750259"/>
                      <a:gd name="connsiteX22" fmla="*/ 9581878 w 15842664"/>
                      <a:gd name="connsiteY22" fmla="*/ 0 h 7750259"/>
                      <a:gd name="connsiteX23" fmla="*/ 9693363 w 15842664"/>
                      <a:gd name="connsiteY23" fmla="*/ 0 h 7750259"/>
                      <a:gd name="connsiteX24" fmla="*/ 9963275 w 15842664"/>
                      <a:gd name="connsiteY24" fmla="*/ 0 h 7750259"/>
                      <a:gd name="connsiteX25" fmla="*/ 10391614 w 15842664"/>
                      <a:gd name="connsiteY25" fmla="*/ 0 h 7750259"/>
                      <a:gd name="connsiteX26" fmla="*/ 11136806 w 15842664"/>
                      <a:gd name="connsiteY26" fmla="*/ 0 h 7750259"/>
                      <a:gd name="connsiteX27" fmla="*/ 11881998 w 15842664"/>
                      <a:gd name="connsiteY27" fmla="*/ 0 h 7750259"/>
                      <a:gd name="connsiteX28" fmla="*/ 12627190 w 15842664"/>
                      <a:gd name="connsiteY28" fmla="*/ 0 h 7750259"/>
                      <a:gd name="connsiteX29" fmla="*/ 13372382 w 15842664"/>
                      <a:gd name="connsiteY29" fmla="*/ 0 h 7750259"/>
                      <a:gd name="connsiteX30" fmla="*/ 13483867 w 15842664"/>
                      <a:gd name="connsiteY30" fmla="*/ 0 h 7750259"/>
                      <a:gd name="connsiteX31" fmla="*/ 14229059 w 15842664"/>
                      <a:gd name="connsiteY31" fmla="*/ 0 h 7750259"/>
                      <a:gd name="connsiteX32" fmla="*/ 14498971 w 15842664"/>
                      <a:gd name="connsiteY32" fmla="*/ 0 h 7750259"/>
                      <a:gd name="connsiteX33" fmla="*/ 14610457 w 15842664"/>
                      <a:gd name="connsiteY33" fmla="*/ 0 h 7750259"/>
                      <a:gd name="connsiteX34" fmla="*/ 15842664 w 15842664"/>
                      <a:gd name="connsiteY34" fmla="*/ 0 h 7750259"/>
                      <a:gd name="connsiteX35" fmla="*/ 15842664 w 15842664"/>
                      <a:gd name="connsiteY35" fmla="*/ 518671 h 7750259"/>
                      <a:gd name="connsiteX36" fmla="*/ 15842664 w 15842664"/>
                      <a:gd name="connsiteY36" fmla="*/ 1114845 h 7750259"/>
                      <a:gd name="connsiteX37" fmla="*/ 15842664 w 15842664"/>
                      <a:gd name="connsiteY37" fmla="*/ 1711019 h 7750259"/>
                      <a:gd name="connsiteX38" fmla="*/ 15842664 w 15842664"/>
                      <a:gd name="connsiteY38" fmla="*/ 2307192 h 7750259"/>
                      <a:gd name="connsiteX39" fmla="*/ 15842664 w 15842664"/>
                      <a:gd name="connsiteY39" fmla="*/ 3058371 h 7750259"/>
                      <a:gd name="connsiteX40" fmla="*/ 15842664 w 15842664"/>
                      <a:gd name="connsiteY40" fmla="*/ 3422037 h 7750259"/>
                      <a:gd name="connsiteX41" fmla="*/ 15842664 w 15842664"/>
                      <a:gd name="connsiteY41" fmla="*/ 4095714 h 7750259"/>
                      <a:gd name="connsiteX42" fmla="*/ 15842664 w 15842664"/>
                      <a:gd name="connsiteY42" fmla="*/ 4536882 h 7750259"/>
                      <a:gd name="connsiteX43" fmla="*/ 15842664 w 15842664"/>
                      <a:gd name="connsiteY43" fmla="*/ 5288061 h 7750259"/>
                      <a:gd name="connsiteX44" fmla="*/ 15842664 w 15842664"/>
                      <a:gd name="connsiteY44" fmla="*/ 5961738 h 7750259"/>
                      <a:gd name="connsiteX45" fmla="*/ 15842664 w 15842664"/>
                      <a:gd name="connsiteY45" fmla="*/ 6635414 h 7750259"/>
                      <a:gd name="connsiteX46" fmla="*/ 15842664 w 15842664"/>
                      <a:gd name="connsiteY46" fmla="*/ 6999080 h 7750259"/>
                      <a:gd name="connsiteX47" fmla="*/ 15842664 w 15842664"/>
                      <a:gd name="connsiteY47" fmla="*/ 7750259 h 7750259"/>
                      <a:gd name="connsiteX48" fmla="*/ 15414325 w 15842664"/>
                      <a:gd name="connsiteY48" fmla="*/ 7750259 h 7750259"/>
                      <a:gd name="connsiteX49" fmla="*/ 15302840 w 15842664"/>
                      <a:gd name="connsiteY49" fmla="*/ 7750259 h 7750259"/>
                      <a:gd name="connsiteX50" fmla="*/ 14716075 w 15842664"/>
                      <a:gd name="connsiteY50" fmla="*/ 7750259 h 7750259"/>
                      <a:gd name="connsiteX51" fmla="*/ 14446163 w 15842664"/>
                      <a:gd name="connsiteY51" fmla="*/ 7750259 h 7750259"/>
                      <a:gd name="connsiteX52" fmla="*/ 13700971 w 15842664"/>
                      <a:gd name="connsiteY52" fmla="*/ 7750259 h 7750259"/>
                      <a:gd name="connsiteX53" fmla="*/ 13431058 w 15842664"/>
                      <a:gd name="connsiteY53" fmla="*/ 7750259 h 7750259"/>
                      <a:gd name="connsiteX54" fmla="*/ 12527440 w 15842664"/>
                      <a:gd name="connsiteY54" fmla="*/ 7750259 h 7750259"/>
                      <a:gd name="connsiteX55" fmla="*/ 11623821 w 15842664"/>
                      <a:gd name="connsiteY55" fmla="*/ 7750259 h 7750259"/>
                      <a:gd name="connsiteX56" fmla="*/ 11512336 w 15842664"/>
                      <a:gd name="connsiteY56" fmla="*/ 7750259 h 7750259"/>
                      <a:gd name="connsiteX57" fmla="*/ 10608717 w 15842664"/>
                      <a:gd name="connsiteY57" fmla="*/ 7750259 h 7750259"/>
                      <a:gd name="connsiteX58" fmla="*/ 10180379 w 15842664"/>
                      <a:gd name="connsiteY58" fmla="*/ 7750259 h 7750259"/>
                      <a:gd name="connsiteX59" fmla="*/ 9752040 w 15842664"/>
                      <a:gd name="connsiteY59" fmla="*/ 7750259 h 7750259"/>
                      <a:gd name="connsiteX60" fmla="*/ 8848421 w 15842664"/>
                      <a:gd name="connsiteY60" fmla="*/ 7750259 h 7750259"/>
                      <a:gd name="connsiteX61" fmla="*/ 8578509 w 15842664"/>
                      <a:gd name="connsiteY61" fmla="*/ 7750259 h 7750259"/>
                      <a:gd name="connsiteX62" fmla="*/ 8467024 w 15842664"/>
                      <a:gd name="connsiteY62" fmla="*/ 7750259 h 7750259"/>
                      <a:gd name="connsiteX63" fmla="*/ 7880258 w 15842664"/>
                      <a:gd name="connsiteY63" fmla="*/ 7750259 h 7750259"/>
                      <a:gd name="connsiteX64" fmla="*/ 7610346 w 15842664"/>
                      <a:gd name="connsiteY64" fmla="*/ 7750259 h 7750259"/>
                      <a:gd name="connsiteX65" fmla="*/ 7182008 w 15842664"/>
                      <a:gd name="connsiteY65" fmla="*/ 7750259 h 7750259"/>
                      <a:gd name="connsiteX66" fmla="*/ 6595242 w 15842664"/>
                      <a:gd name="connsiteY66" fmla="*/ 7750259 h 7750259"/>
                      <a:gd name="connsiteX67" fmla="*/ 6325330 w 15842664"/>
                      <a:gd name="connsiteY67" fmla="*/ 7750259 h 7750259"/>
                      <a:gd name="connsiteX68" fmla="*/ 5421712 w 15842664"/>
                      <a:gd name="connsiteY68" fmla="*/ 7750259 h 7750259"/>
                      <a:gd name="connsiteX69" fmla="*/ 4834946 w 15842664"/>
                      <a:gd name="connsiteY69" fmla="*/ 7750259 h 7750259"/>
                      <a:gd name="connsiteX70" fmla="*/ 4406608 w 15842664"/>
                      <a:gd name="connsiteY70" fmla="*/ 7750259 h 7750259"/>
                      <a:gd name="connsiteX71" fmla="*/ 4136696 w 15842664"/>
                      <a:gd name="connsiteY71" fmla="*/ 7750259 h 7750259"/>
                      <a:gd name="connsiteX72" fmla="*/ 3233077 w 15842664"/>
                      <a:gd name="connsiteY72" fmla="*/ 7750259 h 7750259"/>
                      <a:gd name="connsiteX73" fmla="*/ 2804738 w 15842664"/>
                      <a:gd name="connsiteY73" fmla="*/ 7750259 h 7750259"/>
                      <a:gd name="connsiteX74" fmla="*/ 2693253 w 15842664"/>
                      <a:gd name="connsiteY74" fmla="*/ 7750259 h 7750259"/>
                      <a:gd name="connsiteX75" fmla="*/ 1948061 w 15842664"/>
                      <a:gd name="connsiteY75" fmla="*/ 7750259 h 7750259"/>
                      <a:gd name="connsiteX76" fmla="*/ 1519722 w 15842664"/>
                      <a:gd name="connsiteY76" fmla="*/ 7750259 h 7750259"/>
                      <a:gd name="connsiteX77" fmla="*/ 1249810 w 15842664"/>
                      <a:gd name="connsiteY77" fmla="*/ 7750259 h 7750259"/>
                      <a:gd name="connsiteX78" fmla="*/ 979898 w 15842664"/>
                      <a:gd name="connsiteY78" fmla="*/ 7750259 h 7750259"/>
                      <a:gd name="connsiteX79" fmla="*/ 709986 w 15842664"/>
                      <a:gd name="connsiteY79" fmla="*/ 7750259 h 7750259"/>
                      <a:gd name="connsiteX80" fmla="*/ 0 w 15842664"/>
                      <a:gd name="connsiteY80" fmla="*/ 7750259 h 7750259"/>
                      <a:gd name="connsiteX81" fmla="*/ 0 w 15842664"/>
                      <a:gd name="connsiteY81" fmla="*/ 7386593 h 7750259"/>
                      <a:gd name="connsiteX82" fmla="*/ 0 w 15842664"/>
                      <a:gd name="connsiteY82" fmla="*/ 6867922 h 7750259"/>
                      <a:gd name="connsiteX83" fmla="*/ 0 w 15842664"/>
                      <a:gd name="connsiteY83" fmla="*/ 6426753 h 7750259"/>
                      <a:gd name="connsiteX84" fmla="*/ 0 w 15842664"/>
                      <a:gd name="connsiteY84" fmla="*/ 5753077 h 7750259"/>
                      <a:gd name="connsiteX85" fmla="*/ 0 w 15842664"/>
                      <a:gd name="connsiteY85" fmla="*/ 5156903 h 7750259"/>
                      <a:gd name="connsiteX86" fmla="*/ 0 w 15842664"/>
                      <a:gd name="connsiteY86" fmla="*/ 4793237 h 7750259"/>
                      <a:gd name="connsiteX87" fmla="*/ 0 w 15842664"/>
                      <a:gd name="connsiteY87" fmla="*/ 4352069 h 7750259"/>
                      <a:gd name="connsiteX88" fmla="*/ 0 w 15842664"/>
                      <a:gd name="connsiteY88" fmla="*/ 3988403 h 7750259"/>
                      <a:gd name="connsiteX89" fmla="*/ 0 w 15842664"/>
                      <a:gd name="connsiteY89" fmla="*/ 3624737 h 7750259"/>
                      <a:gd name="connsiteX90" fmla="*/ 0 w 15842664"/>
                      <a:gd name="connsiteY90" fmla="*/ 2873558 h 7750259"/>
                      <a:gd name="connsiteX91" fmla="*/ 0 w 15842664"/>
                      <a:gd name="connsiteY91" fmla="*/ 2432389 h 7750259"/>
                      <a:gd name="connsiteX92" fmla="*/ 0 w 15842664"/>
                      <a:gd name="connsiteY92" fmla="*/ 2068723 h 7750259"/>
                      <a:gd name="connsiteX93" fmla="*/ 0 w 15842664"/>
                      <a:gd name="connsiteY93" fmla="*/ 1627554 h 7750259"/>
                      <a:gd name="connsiteX94" fmla="*/ 0 w 15842664"/>
                      <a:gd name="connsiteY94" fmla="*/ 1108883 h 7750259"/>
                      <a:gd name="connsiteX95" fmla="*/ 0 w 15842664"/>
                      <a:gd name="connsiteY95" fmla="*/ 667715 h 7750259"/>
                      <a:gd name="connsiteX96" fmla="*/ 0 w 15842664"/>
                      <a:gd name="connsiteY96" fmla="*/ 0 h 7750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</a:cxnLst>
                    <a:rect l="l" t="t" r="r" b="b"/>
                    <a:pathLst>
                      <a:path w="15842664" h="7750259" fill="none" extrusionOk="0">
                        <a:moveTo>
                          <a:pt x="0" y="0"/>
                        </a:moveTo>
                        <a:cubicBezTo>
                          <a:pt x="368537" y="-47097"/>
                          <a:pt x="606933" y="6801"/>
                          <a:pt x="903619" y="0"/>
                        </a:cubicBezTo>
                        <a:cubicBezTo>
                          <a:pt x="1200305" y="-6801"/>
                          <a:pt x="992103" y="2873"/>
                          <a:pt x="1015104" y="0"/>
                        </a:cubicBezTo>
                        <a:cubicBezTo>
                          <a:pt x="1038106" y="-2873"/>
                          <a:pt x="1158285" y="21381"/>
                          <a:pt x="1285016" y="0"/>
                        </a:cubicBezTo>
                        <a:cubicBezTo>
                          <a:pt x="1411747" y="-21381"/>
                          <a:pt x="1372687" y="6457"/>
                          <a:pt x="1396501" y="0"/>
                        </a:cubicBezTo>
                        <a:cubicBezTo>
                          <a:pt x="1420315" y="-6457"/>
                          <a:pt x="1715172" y="42519"/>
                          <a:pt x="1824840" y="0"/>
                        </a:cubicBezTo>
                        <a:cubicBezTo>
                          <a:pt x="1934508" y="-42519"/>
                          <a:pt x="2304197" y="47974"/>
                          <a:pt x="2570032" y="0"/>
                        </a:cubicBezTo>
                        <a:cubicBezTo>
                          <a:pt x="2835867" y="-47974"/>
                          <a:pt x="2656511" y="1056"/>
                          <a:pt x="2681518" y="0"/>
                        </a:cubicBezTo>
                        <a:cubicBezTo>
                          <a:pt x="2706525" y="-1056"/>
                          <a:pt x="3066460" y="13629"/>
                          <a:pt x="3426710" y="0"/>
                        </a:cubicBezTo>
                        <a:cubicBezTo>
                          <a:pt x="3786960" y="-13629"/>
                          <a:pt x="3622868" y="7299"/>
                          <a:pt x="3696622" y="0"/>
                        </a:cubicBezTo>
                        <a:cubicBezTo>
                          <a:pt x="3770376" y="-7299"/>
                          <a:pt x="3925667" y="46046"/>
                          <a:pt x="4124960" y="0"/>
                        </a:cubicBezTo>
                        <a:cubicBezTo>
                          <a:pt x="4324253" y="-46046"/>
                          <a:pt x="4591459" y="604"/>
                          <a:pt x="4711726" y="0"/>
                        </a:cubicBezTo>
                        <a:cubicBezTo>
                          <a:pt x="4831993" y="-604"/>
                          <a:pt x="4782517" y="3496"/>
                          <a:pt x="4823211" y="0"/>
                        </a:cubicBezTo>
                        <a:cubicBezTo>
                          <a:pt x="4863906" y="-3496"/>
                          <a:pt x="4882946" y="6571"/>
                          <a:pt x="4934696" y="0"/>
                        </a:cubicBezTo>
                        <a:cubicBezTo>
                          <a:pt x="4986447" y="-6571"/>
                          <a:pt x="5011382" y="6782"/>
                          <a:pt x="5046182" y="0"/>
                        </a:cubicBezTo>
                        <a:cubicBezTo>
                          <a:pt x="5080982" y="-6782"/>
                          <a:pt x="5591451" y="55745"/>
                          <a:pt x="5791374" y="0"/>
                        </a:cubicBezTo>
                        <a:cubicBezTo>
                          <a:pt x="5991297" y="-55745"/>
                          <a:pt x="6321479" y="76891"/>
                          <a:pt x="6536566" y="0"/>
                        </a:cubicBezTo>
                        <a:cubicBezTo>
                          <a:pt x="6751653" y="-76891"/>
                          <a:pt x="7067518" y="26624"/>
                          <a:pt x="7440184" y="0"/>
                        </a:cubicBezTo>
                        <a:cubicBezTo>
                          <a:pt x="7812850" y="-26624"/>
                          <a:pt x="7893871" y="46844"/>
                          <a:pt x="8185376" y="0"/>
                        </a:cubicBezTo>
                        <a:cubicBezTo>
                          <a:pt x="8476881" y="-46844"/>
                          <a:pt x="8449075" y="41250"/>
                          <a:pt x="8613715" y="0"/>
                        </a:cubicBezTo>
                        <a:cubicBezTo>
                          <a:pt x="8778355" y="-41250"/>
                          <a:pt x="8674630" y="11497"/>
                          <a:pt x="8725201" y="0"/>
                        </a:cubicBezTo>
                        <a:cubicBezTo>
                          <a:pt x="8775772" y="-11497"/>
                          <a:pt x="9031085" y="30508"/>
                          <a:pt x="9153539" y="0"/>
                        </a:cubicBezTo>
                        <a:cubicBezTo>
                          <a:pt x="9275993" y="-30508"/>
                          <a:pt x="9433186" y="2101"/>
                          <a:pt x="9581878" y="0"/>
                        </a:cubicBezTo>
                        <a:cubicBezTo>
                          <a:pt x="9730570" y="-2101"/>
                          <a:pt x="9661266" y="5956"/>
                          <a:pt x="9693363" y="0"/>
                        </a:cubicBezTo>
                        <a:cubicBezTo>
                          <a:pt x="9725460" y="-5956"/>
                          <a:pt x="9845660" y="17257"/>
                          <a:pt x="9963275" y="0"/>
                        </a:cubicBezTo>
                        <a:cubicBezTo>
                          <a:pt x="10080890" y="-17257"/>
                          <a:pt x="10290488" y="12288"/>
                          <a:pt x="10391614" y="0"/>
                        </a:cubicBezTo>
                        <a:cubicBezTo>
                          <a:pt x="10492740" y="-12288"/>
                          <a:pt x="10852375" y="83468"/>
                          <a:pt x="11136806" y="0"/>
                        </a:cubicBezTo>
                        <a:cubicBezTo>
                          <a:pt x="11421237" y="-83468"/>
                          <a:pt x="11563876" y="84341"/>
                          <a:pt x="11881998" y="0"/>
                        </a:cubicBezTo>
                        <a:cubicBezTo>
                          <a:pt x="12200120" y="-84341"/>
                          <a:pt x="12429168" y="79302"/>
                          <a:pt x="12627190" y="0"/>
                        </a:cubicBezTo>
                        <a:cubicBezTo>
                          <a:pt x="12825212" y="-79302"/>
                          <a:pt x="13158105" y="42665"/>
                          <a:pt x="13372382" y="0"/>
                        </a:cubicBezTo>
                        <a:cubicBezTo>
                          <a:pt x="13586659" y="-42665"/>
                          <a:pt x="13461067" y="1641"/>
                          <a:pt x="13483867" y="0"/>
                        </a:cubicBezTo>
                        <a:cubicBezTo>
                          <a:pt x="13506668" y="-1641"/>
                          <a:pt x="14036113" y="63065"/>
                          <a:pt x="14229059" y="0"/>
                        </a:cubicBezTo>
                        <a:cubicBezTo>
                          <a:pt x="14422005" y="-63065"/>
                          <a:pt x="14420129" y="7629"/>
                          <a:pt x="14498971" y="0"/>
                        </a:cubicBezTo>
                        <a:cubicBezTo>
                          <a:pt x="14577813" y="-7629"/>
                          <a:pt x="14565188" y="10774"/>
                          <a:pt x="14610457" y="0"/>
                        </a:cubicBezTo>
                        <a:cubicBezTo>
                          <a:pt x="14655726" y="-10774"/>
                          <a:pt x="15583919" y="132978"/>
                          <a:pt x="15842664" y="0"/>
                        </a:cubicBezTo>
                        <a:cubicBezTo>
                          <a:pt x="15873642" y="115031"/>
                          <a:pt x="15813312" y="404093"/>
                          <a:pt x="15842664" y="518671"/>
                        </a:cubicBezTo>
                        <a:cubicBezTo>
                          <a:pt x="15872016" y="633249"/>
                          <a:pt x="15828548" y="908686"/>
                          <a:pt x="15842664" y="1114845"/>
                        </a:cubicBezTo>
                        <a:cubicBezTo>
                          <a:pt x="15856780" y="1321004"/>
                          <a:pt x="15792561" y="1469498"/>
                          <a:pt x="15842664" y="1711019"/>
                        </a:cubicBezTo>
                        <a:cubicBezTo>
                          <a:pt x="15892767" y="1952540"/>
                          <a:pt x="15785973" y="2031866"/>
                          <a:pt x="15842664" y="2307192"/>
                        </a:cubicBezTo>
                        <a:cubicBezTo>
                          <a:pt x="15899355" y="2582518"/>
                          <a:pt x="15768427" y="2835115"/>
                          <a:pt x="15842664" y="3058371"/>
                        </a:cubicBezTo>
                        <a:cubicBezTo>
                          <a:pt x="15916901" y="3281627"/>
                          <a:pt x="15824125" y="3343257"/>
                          <a:pt x="15842664" y="3422037"/>
                        </a:cubicBezTo>
                        <a:cubicBezTo>
                          <a:pt x="15861203" y="3500817"/>
                          <a:pt x="15770222" y="3793124"/>
                          <a:pt x="15842664" y="4095714"/>
                        </a:cubicBezTo>
                        <a:cubicBezTo>
                          <a:pt x="15915106" y="4398304"/>
                          <a:pt x="15806620" y="4343922"/>
                          <a:pt x="15842664" y="4536882"/>
                        </a:cubicBezTo>
                        <a:cubicBezTo>
                          <a:pt x="15878708" y="4729842"/>
                          <a:pt x="15777740" y="5114159"/>
                          <a:pt x="15842664" y="5288061"/>
                        </a:cubicBezTo>
                        <a:cubicBezTo>
                          <a:pt x="15907588" y="5461963"/>
                          <a:pt x="15838882" y="5789093"/>
                          <a:pt x="15842664" y="5961738"/>
                        </a:cubicBezTo>
                        <a:cubicBezTo>
                          <a:pt x="15846446" y="6134383"/>
                          <a:pt x="15791194" y="6462847"/>
                          <a:pt x="15842664" y="6635414"/>
                        </a:cubicBezTo>
                        <a:cubicBezTo>
                          <a:pt x="15894134" y="6807981"/>
                          <a:pt x="15830725" y="6918163"/>
                          <a:pt x="15842664" y="6999080"/>
                        </a:cubicBezTo>
                        <a:cubicBezTo>
                          <a:pt x="15854603" y="7079997"/>
                          <a:pt x="15769481" y="7375983"/>
                          <a:pt x="15842664" y="7750259"/>
                        </a:cubicBezTo>
                        <a:cubicBezTo>
                          <a:pt x="15732426" y="7779496"/>
                          <a:pt x="15603905" y="7717979"/>
                          <a:pt x="15414325" y="7750259"/>
                        </a:cubicBezTo>
                        <a:cubicBezTo>
                          <a:pt x="15224745" y="7782539"/>
                          <a:pt x="15354300" y="7749824"/>
                          <a:pt x="15302840" y="7750259"/>
                        </a:cubicBezTo>
                        <a:cubicBezTo>
                          <a:pt x="15251380" y="7750694"/>
                          <a:pt x="14963812" y="7696481"/>
                          <a:pt x="14716075" y="7750259"/>
                        </a:cubicBezTo>
                        <a:cubicBezTo>
                          <a:pt x="14468339" y="7804037"/>
                          <a:pt x="14535739" y="7731063"/>
                          <a:pt x="14446163" y="7750259"/>
                        </a:cubicBezTo>
                        <a:cubicBezTo>
                          <a:pt x="14356587" y="7769455"/>
                          <a:pt x="13858711" y="7660987"/>
                          <a:pt x="13700971" y="7750259"/>
                        </a:cubicBezTo>
                        <a:cubicBezTo>
                          <a:pt x="13543231" y="7839531"/>
                          <a:pt x="13524929" y="7731687"/>
                          <a:pt x="13431058" y="7750259"/>
                        </a:cubicBezTo>
                        <a:cubicBezTo>
                          <a:pt x="13337187" y="7768831"/>
                          <a:pt x="12789996" y="7715260"/>
                          <a:pt x="12527440" y="7750259"/>
                        </a:cubicBezTo>
                        <a:cubicBezTo>
                          <a:pt x="12264884" y="7785258"/>
                          <a:pt x="11951360" y="7675396"/>
                          <a:pt x="11623821" y="7750259"/>
                        </a:cubicBezTo>
                        <a:cubicBezTo>
                          <a:pt x="11296282" y="7825122"/>
                          <a:pt x="11550560" y="7741768"/>
                          <a:pt x="11512336" y="7750259"/>
                        </a:cubicBezTo>
                        <a:cubicBezTo>
                          <a:pt x="11474113" y="7758750"/>
                          <a:pt x="10895318" y="7661126"/>
                          <a:pt x="10608717" y="7750259"/>
                        </a:cubicBezTo>
                        <a:cubicBezTo>
                          <a:pt x="10322116" y="7839392"/>
                          <a:pt x="10295996" y="7737530"/>
                          <a:pt x="10180379" y="7750259"/>
                        </a:cubicBezTo>
                        <a:cubicBezTo>
                          <a:pt x="10064762" y="7762988"/>
                          <a:pt x="9926213" y="7722718"/>
                          <a:pt x="9752040" y="7750259"/>
                        </a:cubicBezTo>
                        <a:cubicBezTo>
                          <a:pt x="9577867" y="7777800"/>
                          <a:pt x="9224822" y="7717446"/>
                          <a:pt x="8848421" y="7750259"/>
                        </a:cubicBezTo>
                        <a:cubicBezTo>
                          <a:pt x="8472020" y="7783072"/>
                          <a:pt x="8648953" y="7727193"/>
                          <a:pt x="8578509" y="7750259"/>
                        </a:cubicBezTo>
                        <a:cubicBezTo>
                          <a:pt x="8508065" y="7773325"/>
                          <a:pt x="8520135" y="7737943"/>
                          <a:pt x="8467024" y="7750259"/>
                        </a:cubicBezTo>
                        <a:cubicBezTo>
                          <a:pt x="8413913" y="7762575"/>
                          <a:pt x="8058572" y="7706539"/>
                          <a:pt x="7880258" y="7750259"/>
                        </a:cubicBezTo>
                        <a:cubicBezTo>
                          <a:pt x="7701944" y="7793979"/>
                          <a:pt x="7671813" y="7729257"/>
                          <a:pt x="7610346" y="7750259"/>
                        </a:cubicBezTo>
                        <a:cubicBezTo>
                          <a:pt x="7548879" y="7771261"/>
                          <a:pt x="7294118" y="7702310"/>
                          <a:pt x="7182008" y="7750259"/>
                        </a:cubicBezTo>
                        <a:cubicBezTo>
                          <a:pt x="7069898" y="7798208"/>
                          <a:pt x="6802217" y="7702538"/>
                          <a:pt x="6595242" y="7750259"/>
                        </a:cubicBezTo>
                        <a:cubicBezTo>
                          <a:pt x="6388267" y="7797980"/>
                          <a:pt x="6440980" y="7750044"/>
                          <a:pt x="6325330" y="7750259"/>
                        </a:cubicBezTo>
                        <a:cubicBezTo>
                          <a:pt x="6209680" y="7750474"/>
                          <a:pt x="5820717" y="7661212"/>
                          <a:pt x="5421712" y="7750259"/>
                        </a:cubicBezTo>
                        <a:cubicBezTo>
                          <a:pt x="5022707" y="7839306"/>
                          <a:pt x="5082268" y="7716183"/>
                          <a:pt x="4834946" y="7750259"/>
                        </a:cubicBezTo>
                        <a:cubicBezTo>
                          <a:pt x="4587624" y="7784335"/>
                          <a:pt x="4541759" y="7743241"/>
                          <a:pt x="4406608" y="7750259"/>
                        </a:cubicBezTo>
                        <a:cubicBezTo>
                          <a:pt x="4271457" y="7757277"/>
                          <a:pt x="4246579" y="7747969"/>
                          <a:pt x="4136696" y="7750259"/>
                        </a:cubicBezTo>
                        <a:cubicBezTo>
                          <a:pt x="4026813" y="7752549"/>
                          <a:pt x="3468652" y="7675989"/>
                          <a:pt x="3233077" y="7750259"/>
                        </a:cubicBezTo>
                        <a:cubicBezTo>
                          <a:pt x="2997502" y="7824529"/>
                          <a:pt x="2982739" y="7710123"/>
                          <a:pt x="2804738" y="7750259"/>
                        </a:cubicBezTo>
                        <a:cubicBezTo>
                          <a:pt x="2626737" y="7790395"/>
                          <a:pt x="2718161" y="7739878"/>
                          <a:pt x="2693253" y="7750259"/>
                        </a:cubicBezTo>
                        <a:cubicBezTo>
                          <a:pt x="2668346" y="7760640"/>
                          <a:pt x="2163798" y="7685143"/>
                          <a:pt x="1948061" y="7750259"/>
                        </a:cubicBezTo>
                        <a:cubicBezTo>
                          <a:pt x="1732324" y="7815375"/>
                          <a:pt x="1674850" y="7723690"/>
                          <a:pt x="1519722" y="7750259"/>
                        </a:cubicBezTo>
                        <a:cubicBezTo>
                          <a:pt x="1364594" y="7776828"/>
                          <a:pt x="1354928" y="7722515"/>
                          <a:pt x="1249810" y="7750259"/>
                        </a:cubicBezTo>
                        <a:cubicBezTo>
                          <a:pt x="1144692" y="7778003"/>
                          <a:pt x="1112743" y="7719645"/>
                          <a:pt x="979898" y="7750259"/>
                        </a:cubicBezTo>
                        <a:cubicBezTo>
                          <a:pt x="847053" y="7780873"/>
                          <a:pt x="767088" y="7740087"/>
                          <a:pt x="709986" y="7750259"/>
                        </a:cubicBezTo>
                        <a:cubicBezTo>
                          <a:pt x="652884" y="7760431"/>
                          <a:pt x="269560" y="7715050"/>
                          <a:pt x="0" y="7750259"/>
                        </a:cubicBezTo>
                        <a:cubicBezTo>
                          <a:pt x="-17402" y="7675098"/>
                          <a:pt x="3674" y="7512802"/>
                          <a:pt x="0" y="7386593"/>
                        </a:cubicBezTo>
                        <a:cubicBezTo>
                          <a:pt x="-3674" y="7260384"/>
                          <a:pt x="22014" y="7099271"/>
                          <a:pt x="0" y="6867922"/>
                        </a:cubicBezTo>
                        <a:cubicBezTo>
                          <a:pt x="-22014" y="6636573"/>
                          <a:pt x="17460" y="6625386"/>
                          <a:pt x="0" y="6426753"/>
                        </a:cubicBezTo>
                        <a:cubicBezTo>
                          <a:pt x="-17460" y="6228120"/>
                          <a:pt x="68380" y="5940709"/>
                          <a:pt x="0" y="5753077"/>
                        </a:cubicBezTo>
                        <a:cubicBezTo>
                          <a:pt x="-68380" y="5565445"/>
                          <a:pt x="52113" y="5298832"/>
                          <a:pt x="0" y="5156903"/>
                        </a:cubicBezTo>
                        <a:cubicBezTo>
                          <a:pt x="-52113" y="5014974"/>
                          <a:pt x="38295" y="4935963"/>
                          <a:pt x="0" y="4793237"/>
                        </a:cubicBezTo>
                        <a:cubicBezTo>
                          <a:pt x="-38295" y="4650511"/>
                          <a:pt x="43222" y="4499524"/>
                          <a:pt x="0" y="4352069"/>
                        </a:cubicBezTo>
                        <a:cubicBezTo>
                          <a:pt x="-43222" y="4204614"/>
                          <a:pt x="19103" y="4093607"/>
                          <a:pt x="0" y="3988403"/>
                        </a:cubicBezTo>
                        <a:cubicBezTo>
                          <a:pt x="-19103" y="3883199"/>
                          <a:pt x="16645" y="3740954"/>
                          <a:pt x="0" y="3624737"/>
                        </a:cubicBezTo>
                        <a:cubicBezTo>
                          <a:pt x="-16645" y="3508520"/>
                          <a:pt x="82782" y="3225364"/>
                          <a:pt x="0" y="2873558"/>
                        </a:cubicBezTo>
                        <a:cubicBezTo>
                          <a:pt x="-82782" y="2521752"/>
                          <a:pt x="2952" y="2531693"/>
                          <a:pt x="0" y="2432389"/>
                        </a:cubicBezTo>
                        <a:cubicBezTo>
                          <a:pt x="-2952" y="2333085"/>
                          <a:pt x="30863" y="2147456"/>
                          <a:pt x="0" y="2068723"/>
                        </a:cubicBezTo>
                        <a:cubicBezTo>
                          <a:pt x="-30863" y="1989990"/>
                          <a:pt x="38390" y="1787778"/>
                          <a:pt x="0" y="1627554"/>
                        </a:cubicBezTo>
                        <a:cubicBezTo>
                          <a:pt x="-38390" y="1467330"/>
                          <a:pt x="7273" y="1283290"/>
                          <a:pt x="0" y="1108883"/>
                        </a:cubicBezTo>
                        <a:cubicBezTo>
                          <a:pt x="-7273" y="934476"/>
                          <a:pt x="50921" y="834439"/>
                          <a:pt x="0" y="667715"/>
                        </a:cubicBezTo>
                        <a:cubicBezTo>
                          <a:pt x="-50921" y="500991"/>
                          <a:pt x="7734" y="292987"/>
                          <a:pt x="0" y="0"/>
                        </a:cubicBezTo>
                        <a:close/>
                      </a:path>
                      <a:path w="15842664" h="7750259" stroke="0" extrusionOk="0">
                        <a:moveTo>
                          <a:pt x="0" y="0"/>
                        </a:moveTo>
                        <a:cubicBezTo>
                          <a:pt x="48131" y="-8495"/>
                          <a:pt x="62268" y="1523"/>
                          <a:pt x="111485" y="0"/>
                        </a:cubicBezTo>
                        <a:cubicBezTo>
                          <a:pt x="160702" y="-1523"/>
                          <a:pt x="771859" y="25245"/>
                          <a:pt x="1015104" y="0"/>
                        </a:cubicBezTo>
                        <a:cubicBezTo>
                          <a:pt x="1258349" y="-25245"/>
                          <a:pt x="1732008" y="3127"/>
                          <a:pt x="1918723" y="0"/>
                        </a:cubicBezTo>
                        <a:cubicBezTo>
                          <a:pt x="2105438" y="-3127"/>
                          <a:pt x="2067813" y="22538"/>
                          <a:pt x="2188635" y="0"/>
                        </a:cubicBezTo>
                        <a:cubicBezTo>
                          <a:pt x="2309457" y="-22538"/>
                          <a:pt x="2791235" y="7204"/>
                          <a:pt x="3092253" y="0"/>
                        </a:cubicBezTo>
                        <a:cubicBezTo>
                          <a:pt x="3393271" y="-7204"/>
                          <a:pt x="3386312" y="41906"/>
                          <a:pt x="3679019" y="0"/>
                        </a:cubicBezTo>
                        <a:cubicBezTo>
                          <a:pt x="3971726" y="-41906"/>
                          <a:pt x="4041676" y="33060"/>
                          <a:pt x="4265784" y="0"/>
                        </a:cubicBezTo>
                        <a:cubicBezTo>
                          <a:pt x="4489892" y="-33060"/>
                          <a:pt x="4423084" y="4347"/>
                          <a:pt x="4535696" y="0"/>
                        </a:cubicBezTo>
                        <a:cubicBezTo>
                          <a:pt x="4648308" y="-4347"/>
                          <a:pt x="5221539" y="76498"/>
                          <a:pt x="5439315" y="0"/>
                        </a:cubicBezTo>
                        <a:cubicBezTo>
                          <a:pt x="5657091" y="-76498"/>
                          <a:pt x="5523269" y="10424"/>
                          <a:pt x="5550800" y="0"/>
                        </a:cubicBezTo>
                        <a:cubicBezTo>
                          <a:pt x="5578332" y="-10424"/>
                          <a:pt x="5926236" y="29331"/>
                          <a:pt x="6295992" y="0"/>
                        </a:cubicBezTo>
                        <a:cubicBezTo>
                          <a:pt x="6665748" y="-29331"/>
                          <a:pt x="6379400" y="12303"/>
                          <a:pt x="6407477" y="0"/>
                        </a:cubicBezTo>
                        <a:cubicBezTo>
                          <a:pt x="6435554" y="-12303"/>
                          <a:pt x="6864856" y="65755"/>
                          <a:pt x="7152669" y="0"/>
                        </a:cubicBezTo>
                        <a:cubicBezTo>
                          <a:pt x="7440482" y="-65755"/>
                          <a:pt x="7230546" y="566"/>
                          <a:pt x="7264155" y="0"/>
                        </a:cubicBezTo>
                        <a:cubicBezTo>
                          <a:pt x="7297764" y="-566"/>
                          <a:pt x="7857576" y="44751"/>
                          <a:pt x="8009347" y="0"/>
                        </a:cubicBezTo>
                        <a:cubicBezTo>
                          <a:pt x="8161118" y="-44751"/>
                          <a:pt x="8187036" y="12711"/>
                          <a:pt x="8279259" y="0"/>
                        </a:cubicBezTo>
                        <a:cubicBezTo>
                          <a:pt x="8371482" y="-12711"/>
                          <a:pt x="8360271" y="10444"/>
                          <a:pt x="8390744" y="0"/>
                        </a:cubicBezTo>
                        <a:cubicBezTo>
                          <a:pt x="8421218" y="-10444"/>
                          <a:pt x="8562529" y="14855"/>
                          <a:pt x="8660656" y="0"/>
                        </a:cubicBezTo>
                        <a:cubicBezTo>
                          <a:pt x="8758783" y="-14855"/>
                          <a:pt x="8806247" y="11944"/>
                          <a:pt x="8930568" y="0"/>
                        </a:cubicBezTo>
                        <a:cubicBezTo>
                          <a:pt x="9054889" y="-11944"/>
                          <a:pt x="9261836" y="22969"/>
                          <a:pt x="9517334" y="0"/>
                        </a:cubicBezTo>
                        <a:cubicBezTo>
                          <a:pt x="9772832" y="-22969"/>
                          <a:pt x="9578252" y="10588"/>
                          <a:pt x="9628819" y="0"/>
                        </a:cubicBezTo>
                        <a:cubicBezTo>
                          <a:pt x="9679387" y="-10588"/>
                          <a:pt x="9763981" y="18312"/>
                          <a:pt x="9898731" y="0"/>
                        </a:cubicBezTo>
                        <a:cubicBezTo>
                          <a:pt x="10033481" y="-18312"/>
                          <a:pt x="10231974" y="39109"/>
                          <a:pt x="10327070" y="0"/>
                        </a:cubicBezTo>
                        <a:cubicBezTo>
                          <a:pt x="10422166" y="-39109"/>
                          <a:pt x="10532642" y="31915"/>
                          <a:pt x="10596982" y="0"/>
                        </a:cubicBezTo>
                        <a:cubicBezTo>
                          <a:pt x="10661322" y="-31915"/>
                          <a:pt x="11106317" y="74999"/>
                          <a:pt x="11342174" y="0"/>
                        </a:cubicBezTo>
                        <a:cubicBezTo>
                          <a:pt x="11578031" y="-74999"/>
                          <a:pt x="11785127" y="79623"/>
                          <a:pt x="12087366" y="0"/>
                        </a:cubicBezTo>
                        <a:cubicBezTo>
                          <a:pt x="12389605" y="-79623"/>
                          <a:pt x="12227336" y="726"/>
                          <a:pt x="12357278" y="0"/>
                        </a:cubicBezTo>
                        <a:cubicBezTo>
                          <a:pt x="12487220" y="-726"/>
                          <a:pt x="12505570" y="15395"/>
                          <a:pt x="12627190" y="0"/>
                        </a:cubicBezTo>
                        <a:cubicBezTo>
                          <a:pt x="12748810" y="-15395"/>
                          <a:pt x="12798414" y="2573"/>
                          <a:pt x="12897102" y="0"/>
                        </a:cubicBezTo>
                        <a:cubicBezTo>
                          <a:pt x="12995790" y="-2573"/>
                          <a:pt x="13244177" y="49020"/>
                          <a:pt x="13483867" y="0"/>
                        </a:cubicBezTo>
                        <a:cubicBezTo>
                          <a:pt x="13723558" y="-49020"/>
                          <a:pt x="13846391" y="60676"/>
                          <a:pt x="14070633" y="0"/>
                        </a:cubicBezTo>
                        <a:cubicBezTo>
                          <a:pt x="14294875" y="-60676"/>
                          <a:pt x="14156678" y="523"/>
                          <a:pt x="14182118" y="0"/>
                        </a:cubicBezTo>
                        <a:cubicBezTo>
                          <a:pt x="14207558" y="-523"/>
                          <a:pt x="14524649" y="44546"/>
                          <a:pt x="14768883" y="0"/>
                        </a:cubicBezTo>
                        <a:cubicBezTo>
                          <a:pt x="15013117" y="-44546"/>
                          <a:pt x="14947543" y="20598"/>
                          <a:pt x="15038795" y="0"/>
                        </a:cubicBezTo>
                        <a:cubicBezTo>
                          <a:pt x="15130047" y="-20598"/>
                          <a:pt x="15616408" y="31636"/>
                          <a:pt x="15842664" y="0"/>
                        </a:cubicBezTo>
                        <a:cubicBezTo>
                          <a:pt x="15852165" y="163726"/>
                          <a:pt x="15840875" y="345694"/>
                          <a:pt x="15842664" y="518671"/>
                        </a:cubicBezTo>
                        <a:cubicBezTo>
                          <a:pt x="15844453" y="691648"/>
                          <a:pt x="15783033" y="945453"/>
                          <a:pt x="15842664" y="1114845"/>
                        </a:cubicBezTo>
                        <a:cubicBezTo>
                          <a:pt x="15902295" y="1284237"/>
                          <a:pt x="15769071" y="1530970"/>
                          <a:pt x="15842664" y="1866024"/>
                        </a:cubicBezTo>
                        <a:cubicBezTo>
                          <a:pt x="15916257" y="2201078"/>
                          <a:pt x="15829254" y="2331335"/>
                          <a:pt x="15842664" y="2617203"/>
                        </a:cubicBezTo>
                        <a:cubicBezTo>
                          <a:pt x="15856074" y="2903071"/>
                          <a:pt x="15790516" y="3165802"/>
                          <a:pt x="15842664" y="3368382"/>
                        </a:cubicBezTo>
                        <a:cubicBezTo>
                          <a:pt x="15894812" y="3570962"/>
                          <a:pt x="15820584" y="3761047"/>
                          <a:pt x="15842664" y="4042058"/>
                        </a:cubicBezTo>
                        <a:cubicBezTo>
                          <a:pt x="15864744" y="4323069"/>
                          <a:pt x="15774588" y="4464551"/>
                          <a:pt x="15842664" y="4638232"/>
                        </a:cubicBezTo>
                        <a:cubicBezTo>
                          <a:pt x="15910740" y="4811913"/>
                          <a:pt x="15829753" y="5236237"/>
                          <a:pt x="15842664" y="5389411"/>
                        </a:cubicBezTo>
                        <a:cubicBezTo>
                          <a:pt x="15855575" y="5542585"/>
                          <a:pt x="15839600" y="5830604"/>
                          <a:pt x="15842664" y="6063087"/>
                        </a:cubicBezTo>
                        <a:cubicBezTo>
                          <a:pt x="15845728" y="6295570"/>
                          <a:pt x="15793410" y="6440809"/>
                          <a:pt x="15842664" y="6581758"/>
                        </a:cubicBezTo>
                        <a:cubicBezTo>
                          <a:pt x="15891918" y="6722707"/>
                          <a:pt x="15796057" y="6925351"/>
                          <a:pt x="15842664" y="7177932"/>
                        </a:cubicBezTo>
                        <a:cubicBezTo>
                          <a:pt x="15889271" y="7430513"/>
                          <a:pt x="15832717" y="7506521"/>
                          <a:pt x="15842664" y="7750259"/>
                        </a:cubicBezTo>
                        <a:cubicBezTo>
                          <a:pt x="15653334" y="7762457"/>
                          <a:pt x="15523688" y="7750165"/>
                          <a:pt x="15414325" y="7750259"/>
                        </a:cubicBezTo>
                        <a:cubicBezTo>
                          <a:pt x="15304962" y="7750353"/>
                          <a:pt x="15099141" y="7744108"/>
                          <a:pt x="14985987" y="7750259"/>
                        </a:cubicBezTo>
                        <a:cubicBezTo>
                          <a:pt x="14872833" y="7756410"/>
                          <a:pt x="14741989" y="7740646"/>
                          <a:pt x="14557648" y="7750259"/>
                        </a:cubicBezTo>
                        <a:cubicBezTo>
                          <a:pt x="14373307" y="7759872"/>
                          <a:pt x="14493848" y="7749687"/>
                          <a:pt x="14446163" y="7750259"/>
                        </a:cubicBezTo>
                        <a:cubicBezTo>
                          <a:pt x="14398479" y="7750831"/>
                          <a:pt x="14198014" y="7708204"/>
                          <a:pt x="14017824" y="7750259"/>
                        </a:cubicBezTo>
                        <a:cubicBezTo>
                          <a:pt x="13837634" y="7792314"/>
                          <a:pt x="13613785" y="7732501"/>
                          <a:pt x="13431058" y="7750259"/>
                        </a:cubicBezTo>
                        <a:cubicBezTo>
                          <a:pt x="13248331" y="7768017"/>
                          <a:pt x="12857061" y="7730598"/>
                          <a:pt x="12685867" y="7750259"/>
                        </a:cubicBezTo>
                        <a:cubicBezTo>
                          <a:pt x="12514673" y="7769920"/>
                          <a:pt x="12373780" y="7714906"/>
                          <a:pt x="12257528" y="7750259"/>
                        </a:cubicBezTo>
                        <a:cubicBezTo>
                          <a:pt x="12141276" y="7785612"/>
                          <a:pt x="12026563" y="7723955"/>
                          <a:pt x="11829189" y="7750259"/>
                        </a:cubicBezTo>
                        <a:cubicBezTo>
                          <a:pt x="11631815" y="7776563"/>
                          <a:pt x="11671141" y="7741907"/>
                          <a:pt x="11559277" y="7750259"/>
                        </a:cubicBezTo>
                        <a:cubicBezTo>
                          <a:pt x="11447413" y="7758611"/>
                          <a:pt x="11268651" y="7707234"/>
                          <a:pt x="11130938" y="7750259"/>
                        </a:cubicBezTo>
                        <a:cubicBezTo>
                          <a:pt x="10993225" y="7793284"/>
                          <a:pt x="10677523" y="7707675"/>
                          <a:pt x="10544173" y="7750259"/>
                        </a:cubicBezTo>
                        <a:cubicBezTo>
                          <a:pt x="10410823" y="7792843"/>
                          <a:pt x="10158555" y="7682744"/>
                          <a:pt x="9957408" y="7750259"/>
                        </a:cubicBezTo>
                        <a:cubicBezTo>
                          <a:pt x="9756261" y="7817774"/>
                          <a:pt x="9645882" y="7712832"/>
                          <a:pt x="9529069" y="7750259"/>
                        </a:cubicBezTo>
                        <a:cubicBezTo>
                          <a:pt x="9412256" y="7787686"/>
                          <a:pt x="8904077" y="7715754"/>
                          <a:pt x="8625450" y="7750259"/>
                        </a:cubicBezTo>
                        <a:cubicBezTo>
                          <a:pt x="8346823" y="7784764"/>
                          <a:pt x="8160082" y="7681026"/>
                          <a:pt x="7721832" y="7750259"/>
                        </a:cubicBezTo>
                        <a:cubicBezTo>
                          <a:pt x="7283582" y="7819492"/>
                          <a:pt x="7438197" y="7712374"/>
                          <a:pt x="7293493" y="7750259"/>
                        </a:cubicBezTo>
                        <a:cubicBezTo>
                          <a:pt x="7148789" y="7788144"/>
                          <a:pt x="7219795" y="7737284"/>
                          <a:pt x="7182008" y="7750259"/>
                        </a:cubicBezTo>
                        <a:cubicBezTo>
                          <a:pt x="7144221" y="7763234"/>
                          <a:pt x="7106073" y="7746123"/>
                          <a:pt x="7070522" y="7750259"/>
                        </a:cubicBezTo>
                        <a:cubicBezTo>
                          <a:pt x="7034971" y="7754395"/>
                          <a:pt x="6907963" y="7749567"/>
                          <a:pt x="6800610" y="7750259"/>
                        </a:cubicBezTo>
                        <a:cubicBezTo>
                          <a:pt x="6693257" y="7750951"/>
                          <a:pt x="6297507" y="7703260"/>
                          <a:pt x="6055418" y="7750259"/>
                        </a:cubicBezTo>
                        <a:cubicBezTo>
                          <a:pt x="5813329" y="7797258"/>
                          <a:pt x="5592869" y="7670374"/>
                          <a:pt x="5151800" y="7750259"/>
                        </a:cubicBezTo>
                        <a:cubicBezTo>
                          <a:pt x="4710731" y="7830144"/>
                          <a:pt x="4969313" y="7749925"/>
                          <a:pt x="4881888" y="7750259"/>
                        </a:cubicBezTo>
                        <a:cubicBezTo>
                          <a:pt x="4794463" y="7750593"/>
                          <a:pt x="4243034" y="7657028"/>
                          <a:pt x="3978269" y="7750259"/>
                        </a:cubicBezTo>
                        <a:cubicBezTo>
                          <a:pt x="3713504" y="7843490"/>
                          <a:pt x="3427511" y="7713728"/>
                          <a:pt x="3074650" y="7750259"/>
                        </a:cubicBezTo>
                        <a:cubicBezTo>
                          <a:pt x="2721789" y="7786790"/>
                          <a:pt x="2702900" y="7720270"/>
                          <a:pt x="2487885" y="7750259"/>
                        </a:cubicBezTo>
                        <a:cubicBezTo>
                          <a:pt x="2272871" y="7780248"/>
                          <a:pt x="2103097" y="7693273"/>
                          <a:pt x="1901120" y="7750259"/>
                        </a:cubicBezTo>
                        <a:cubicBezTo>
                          <a:pt x="1699144" y="7807245"/>
                          <a:pt x="1343872" y="7698565"/>
                          <a:pt x="1155928" y="7750259"/>
                        </a:cubicBezTo>
                        <a:cubicBezTo>
                          <a:pt x="967984" y="7801953"/>
                          <a:pt x="238834" y="7693452"/>
                          <a:pt x="0" y="7750259"/>
                        </a:cubicBezTo>
                        <a:cubicBezTo>
                          <a:pt x="-24775" y="7642778"/>
                          <a:pt x="30046" y="7433932"/>
                          <a:pt x="0" y="7231588"/>
                        </a:cubicBezTo>
                        <a:cubicBezTo>
                          <a:pt x="-30046" y="7029244"/>
                          <a:pt x="43699" y="6941682"/>
                          <a:pt x="0" y="6790419"/>
                        </a:cubicBezTo>
                        <a:cubicBezTo>
                          <a:pt x="-43699" y="6639156"/>
                          <a:pt x="17898" y="6317849"/>
                          <a:pt x="0" y="6194245"/>
                        </a:cubicBezTo>
                        <a:cubicBezTo>
                          <a:pt x="-17898" y="6070641"/>
                          <a:pt x="7323" y="6003362"/>
                          <a:pt x="0" y="5830579"/>
                        </a:cubicBezTo>
                        <a:cubicBezTo>
                          <a:pt x="-7323" y="5657796"/>
                          <a:pt x="65636" y="5340118"/>
                          <a:pt x="0" y="5156903"/>
                        </a:cubicBezTo>
                        <a:cubicBezTo>
                          <a:pt x="-65636" y="4973688"/>
                          <a:pt x="69137" y="4745652"/>
                          <a:pt x="0" y="4405724"/>
                        </a:cubicBezTo>
                        <a:cubicBezTo>
                          <a:pt x="-69137" y="4065796"/>
                          <a:pt x="3629" y="4179923"/>
                          <a:pt x="0" y="4042058"/>
                        </a:cubicBezTo>
                        <a:cubicBezTo>
                          <a:pt x="-3629" y="3904193"/>
                          <a:pt x="12806" y="3806627"/>
                          <a:pt x="0" y="3600890"/>
                        </a:cubicBezTo>
                        <a:cubicBezTo>
                          <a:pt x="-12806" y="3395153"/>
                          <a:pt x="36605" y="3274316"/>
                          <a:pt x="0" y="3004716"/>
                        </a:cubicBezTo>
                        <a:cubicBezTo>
                          <a:pt x="-36605" y="2735116"/>
                          <a:pt x="42276" y="2634911"/>
                          <a:pt x="0" y="2486045"/>
                        </a:cubicBezTo>
                        <a:cubicBezTo>
                          <a:pt x="-42276" y="2337179"/>
                          <a:pt x="33386" y="2158193"/>
                          <a:pt x="0" y="1967373"/>
                        </a:cubicBezTo>
                        <a:cubicBezTo>
                          <a:pt x="-33386" y="1776553"/>
                          <a:pt x="44853" y="1625672"/>
                          <a:pt x="0" y="1526205"/>
                        </a:cubicBezTo>
                        <a:cubicBezTo>
                          <a:pt x="-44853" y="1426738"/>
                          <a:pt x="65809" y="1051534"/>
                          <a:pt x="0" y="852528"/>
                        </a:cubicBezTo>
                        <a:cubicBezTo>
                          <a:pt x="-65809" y="653522"/>
                          <a:pt x="91277" y="2336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55FD68-F36F-7FAB-B986-9E79BEDD241A}"/>
              </a:ext>
            </a:extLst>
          </p:cNvPr>
          <p:cNvSpPr/>
          <p:nvPr/>
        </p:nvSpPr>
        <p:spPr>
          <a:xfrm>
            <a:off x="10699433" y="-4105752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468EEA-2258-906D-9542-9448A217E802}"/>
              </a:ext>
            </a:extLst>
          </p:cNvPr>
          <p:cNvSpPr/>
          <p:nvPr/>
        </p:nvSpPr>
        <p:spPr>
          <a:xfrm>
            <a:off x="1364316" y="9704854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ACC2A4-B912-C96C-FC9B-B0A6F60B5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4673862" y="6432646"/>
            <a:ext cx="21897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2BD7A57A-38D3-B725-4BA9-93527C651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10680209" y="4949752"/>
            <a:ext cx="2787009" cy="38296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80191D7C-25F5-022C-0729-B0DDCE6D6875}"/>
              </a:ext>
            </a:extLst>
          </p:cNvPr>
          <p:cNvSpPr/>
          <p:nvPr/>
        </p:nvSpPr>
        <p:spPr>
          <a:xfrm rot="21363347">
            <a:off x="1998165" y="6468346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6F26889-0D4A-740C-01BE-2E1F2C88925F}"/>
              </a:ext>
            </a:extLst>
          </p:cNvPr>
          <p:cNvSpPr/>
          <p:nvPr/>
        </p:nvSpPr>
        <p:spPr>
          <a:xfrm rot="695803">
            <a:off x="7309916" y="6661651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A21EDAA-127B-71EE-A87E-7ABDA15728D3}"/>
              </a:ext>
            </a:extLst>
          </p:cNvPr>
          <p:cNvSpPr/>
          <p:nvPr/>
        </p:nvSpPr>
        <p:spPr>
          <a:xfrm>
            <a:off x="4705294" y="6421192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F81BB3D-1090-E6E1-EA4F-7792767372DC}"/>
              </a:ext>
            </a:extLst>
          </p:cNvPr>
          <p:cNvSpPr/>
          <p:nvPr/>
        </p:nvSpPr>
        <p:spPr>
          <a:xfrm>
            <a:off x="1410160" y="5832963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C6FAE0C-2D02-1CA9-B27C-54D287C6945E}"/>
              </a:ext>
            </a:extLst>
          </p:cNvPr>
          <p:cNvSpPr/>
          <p:nvPr/>
        </p:nvSpPr>
        <p:spPr>
          <a:xfrm>
            <a:off x="9131971" y="1970766"/>
            <a:ext cx="6636753" cy="29238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C9ABD08-1E2A-D9E4-4FE6-BB7545D49072}"/>
              </a:ext>
            </a:extLst>
          </p:cNvPr>
          <p:cNvSpPr/>
          <p:nvPr/>
        </p:nvSpPr>
        <p:spPr>
          <a:xfrm>
            <a:off x="9801208" y="123090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2DB5DEF5-F920-BE9E-96AE-2D2468B1A1D2}"/>
              </a:ext>
            </a:extLst>
          </p:cNvPr>
          <p:cNvSpPr/>
          <p:nvPr/>
        </p:nvSpPr>
        <p:spPr>
          <a:xfrm rot="21309656">
            <a:off x="1759829" y="7097863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8B65DD2C-5B2F-C59E-8E32-D7ADFEE5195D}"/>
              </a:ext>
            </a:extLst>
          </p:cNvPr>
          <p:cNvSpPr/>
          <p:nvPr/>
        </p:nvSpPr>
        <p:spPr>
          <a:xfrm>
            <a:off x="4456210" y="6991836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Place it on the wall or a whiteboard.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3255E805-2DA8-4DDB-5D73-3DBE47487FF5}"/>
              </a:ext>
            </a:extLst>
          </p:cNvPr>
          <p:cNvSpPr/>
          <p:nvPr/>
        </p:nvSpPr>
        <p:spPr>
          <a:xfrm rot="690909">
            <a:off x="7379371" y="7142333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1BE00F4C-AF08-5A31-C203-7651B4D3D66A}"/>
              </a:ext>
            </a:extLst>
          </p:cNvPr>
          <p:cNvSpPr/>
          <p:nvPr/>
        </p:nvSpPr>
        <p:spPr>
          <a:xfrm>
            <a:off x="2070855" y="1060308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45979CA3-33D6-7826-7AC5-E2804062D3C6}"/>
              </a:ext>
            </a:extLst>
          </p:cNvPr>
          <p:cNvSpPr/>
          <p:nvPr/>
        </p:nvSpPr>
        <p:spPr>
          <a:xfrm>
            <a:off x="9269382" y="4738720"/>
            <a:ext cx="56909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0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5" name="Imagem 34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829C02A7-924C-4A1D-3993-73E9F8AD5D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7" y="1733005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84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 41">
            <a:extLst>
              <a:ext uri="{FF2B5EF4-FFF2-40B4-BE49-F238E27FC236}">
                <a16:creationId xmlns:a16="http://schemas.microsoft.com/office/drawing/2014/main" id="{E88FED97-B535-9CE7-996F-69F1618755CB}"/>
              </a:ext>
            </a:extLst>
          </p:cNvPr>
          <p:cNvSpPr/>
          <p:nvPr/>
        </p:nvSpPr>
        <p:spPr>
          <a:xfrm>
            <a:off x="-5228301" y="-974172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pic>
        <p:nvPicPr>
          <p:cNvPr id="3" name="Imagem 2" descr="Uma imagem com Tipo de letra, laranja, design, texto&#10;&#10;Descrição gerada automaticamente">
            <a:extLst>
              <a:ext uri="{FF2B5EF4-FFF2-40B4-BE49-F238E27FC236}">
                <a16:creationId xmlns:a16="http://schemas.microsoft.com/office/drawing/2014/main" id="{0896441E-526D-12DA-F354-955FF54A5B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83" y="9676607"/>
            <a:ext cx="2540386" cy="465915"/>
          </a:xfrm>
          <a:prstGeom prst="rect">
            <a:avLst/>
          </a:prstGeom>
        </p:spPr>
      </p:pic>
      <p:pic>
        <p:nvPicPr>
          <p:cNvPr id="7" name="Imagem 6" descr="Uma imagem com captura de ecrã, círculo&#10;&#10;Descrição gerada automaticamente">
            <a:extLst>
              <a:ext uri="{FF2B5EF4-FFF2-40B4-BE49-F238E27FC236}">
                <a16:creationId xmlns:a16="http://schemas.microsoft.com/office/drawing/2014/main" id="{69A4E65B-5345-65CA-3326-0F6DC5B490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3130"/>
          <a:stretch/>
        </p:blipFill>
        <p:spPr>
          <a:xfrm>
            <a:off x="5710222" y="993273"/>
            <a:ext cx="6486555" cy="891326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0BA34C8C-4A26-8624-1CB8-F81EE523C8F1}"/>
              </a:ext>
            </a:extLst>
          </p:cNvPr>
          <p:cNvSpPr/>
          <p:nvPr/>
        </p:nvSpPr>
        <p:spPr>
          <a:xfrm>
            <a:off x="2028953" y="848571"/>
            <a:ext cx="15025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5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54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46" name="Picture 4">
            <a:extLst>
              <a:ext uri="{FF2B5EF4-FFF2-40B4-BE49-F238E27FC236}">
                <a16:creationId xmlns:a16="http://schemas.microsoft.com/office/drawing/2014/main" id="{97F930E8-0C4D-FABB-7215-14EBC3D78C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3"/>
          <a:stretch/>
        </p:blipFill>
        <p:spPr bwMode="auto">
          <a:xfrm>
            <a:off x="15726309" y="11816862"/>
            <a:ext cx="1495072" cy="17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AABBBB6C-3C2D-C5F7-BF99-89054EE5937D}"/>
              </a:ext>
            </a:extLst>
          </p:cNvPr>
          <p:cNvSpPr/>
          <p:nvPr/>
        </p:nvSpPr>
        <p:spPr>
          <a:xfrm>
            <a:off x="2437184" y="5065184"/>
            <a:ext cx="2863284" cy="769441"/>
          </a:xfrm>
          <a:custGeom>
            <a:avLst/>
            <a:gdLst>
              <a:gd name="connsiteX0" fmla="*/ 0 w 2863284"/>
              <a:gd name="connsiteY0" fmla="*/ 0 h 769441"/>
              <a:gd name="connsiteX1" fmla="*/ 515391 w 2863284"/>
              <a:gd name="connsiteY1" fmla="*/ 0 h 769441"/>
              <a:gd name="connsiteX2" fmla="*/ 1002149 w 2863284"/>
              <a:gd name="connsiteY2" fmla="*/ 0 h 769441"/>
              <a:gd name="connsiteX3" fmla="*/ 1603439 w 2863284"/>
              <a:gd name="connsiteY3" fmla="*/ 0 h 769441"/>
              <a:gd name="connsiteX4" fmla="*/ 2176096 w 2863284"/>
              <a:gd name="connsiteY4" fmla="*/ 0 h 769441"/>
              <a:gd name="connsiteX5" fmla="*/ 2863284 w 2863284"/>
              <a:gd name="connsiteY5" fmla="*/ 0 h 769441"/>
              <a:gd name="connsiteX6" fmla="*/ 2863284 w 2863284"/>
              <a:gd name="connsiteY6" fmla="*/ 361637 h 769441"/>
              <a:gd name="connsiteX7" fmla="*/ 2863284 w 2863284"/>
              <a:gd name="connsiteY7" fmla="*/ 769441 h 769441"/>
              <a:gd name="connsiteX8" fmla="*/ 2319260 w 2863284"/>
              <a:gd name="connsiteY8" fmla="*/ 769441 h 769441"/>
              <a:gd name="connsiteX9" fmla="*/ 1832502 w 2863284"/>
              <a:gd name="connsiteY9" fmla="*/ 769441 h 769441"/>
              <a:gd name="connsiteX10" fmla="*/ 1345743 w 2863284"/>
              <a:gd name="connsiteY10" fmla="*/ 769441 h 769441"/>
              <a:gd name="connsiteX11" fmla="*/ 801720 w 2863284"/>
              <a:gd name="connsiteY11" fmla="*/ 769441 h 769441"/>
              <a:gd name="connsiteX12" fmla="*/ 0 w 2863284"/>
              <a:gd name="connsiteY12" fmla="*/ 769441 h 769441"/>
              <a:gd name="connsiteX13" fmla="*/ 0 w 2863284"/>
              <a:gd name="connsiteY13" fmla="*/ 407804 h 769441"/>
              <a:gd name="connsiteX14" fmla="*/ 0 w 2863284"/>
              <a:gd name="connsiteY14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63284" h="769441" fill="none" extrusionOk="0">
                <a:moveTo>
                  <a:pt x="0" y="0"/>
                </a:moveTo>
                <a:cubicBezTo>
                  <a:pt x="125875" y="-38387"/>
                  <a:pt x="332927" y="50117"/>
                  <a:pt x="515391" y="0"/>
                </a:cubicBezTo>
                <a:cubicBezTo>
                  <a:pt x="697855" y="-50117"/>
                  <a:pt x="807651" y="7400"/>
                  <a:pt x="1002149" y="0"/>
                </a:cubicBezTo>
                <a:cubicBezTo>
                  <a:pt x="1196647" y="-7400"/>
                  <a:pt x="1331255" y="59611"/>
                  <a:pt x="1603439" y="0"/>
                </a:cubicBezTo>
                <a:cubicBezTo>
                  <a:pt x="1875623" y="-59611"/>
                  <a:pt x="1927267" y="57569"/>
                  <a:pt x="2176096" y="0"/>
                </a:cubicBezTo>
                <a:cubicBezTo>
                  <a:pt x="2424925" y="-57569"/>
                  <a:pt x="2601200" y="3534"/>
                  <a:pt x="2863284" y="0"/>
                </a:cubicBezTo>
                <a:cubicBezTo>
                  <a:pt x="2874328" y="130067"/>
                  <a:pt x="2843945" y="198439"/>
                  <a:pt x="2863284" y="361637"/>
                </a:cubicBezTo>
                <a:cubicBezTo>
                  <a:pt x="2882623" y="524835"/>
                  <a:pt x="2833631" y="616514"/>
                  <a:pt x="2863284" y="769441"/>
                </a:cubicBezTo>
                <a:cubicBezTo>
                  <a:pt x="2600623" y="813917"/>
                  <a:pt x="2531299" y="704788"/>
                  <a:pt x="2319260" y="769441"/>
                </a:cubicBezTo>
                <a:cubicBezTo>
                  <a:pt x="2107221" y="834094"/>
                  <a:pt x="2023443" y="729382"/>
                  <a:pt x="1832502" y="769441"/>
                </a:cubicBezTo>
                <a:cubicBezTo>
                  <a:pt x="1641561" y="809500"/>
                  <a:pt x="1545751" y="751230"/>
                  <a:pt x="1345743" y="769441"/>
                </a:cubicBezTo>
                <a:cubicBezTo>
                  <a:pt x="1145735" y="787652"/>
                  <a:pt x="932588" y="762468"/>
                  <a:pt x="801720" y="769441"/>
                </a:cubicBezTo>
                <a:cubicBezTo>
                  <a:pt x="670852" y="776414"/>
                  <a:pt x="374680" y="730502"/>
                  <a:pt x="0" y="769441"/>
                </a:cubicBezTo>
                <a:cubicBezTo>
                  <a:pt x="-18896" y="636605"/>
                  <a:pt x="29835" y="538039"/>
                  <a:pt x="0" y="407804"/>
                </a:cubicBezTo>
                <a:cubicBezTo>
                  <a:pt x="-29835" y="277569"/>
                  <a:pt x="35957" y="105812"/>
                  <a:pt x="0" y="0"/>
                </a:cubicBezTo>
                <a:close/>
              </a:path>
              <a:path w="2863284" h="769441" stroke="0" extrusionOk="0">
                <a:moveTo>
                  <a:pt x="0" y="0"/>
                </a:moveTo>
                <a:cubicBezTo>
                  <a:pt x="227568" y="-25967"/>
                  <a:pt x="333288" y="33734"/>
                  <a:pt x="601290" y="0"/>
                </a:cubicBezTo>
                <a:cubicBezTo>
                  <a:pt x="869292" y="-33734"/>
                  <a:pt x="984780" y="12015"/>
                  <a:pt x="1088048" y="0"/>
                </a:cubicBezTo>
                <a:cubicBezTo>
                  <a:pt x="1191316" y="-12015"/>
                  <a:pt x="1444200" y="49023"/>
                  <a:pt x="1603439" y="0"/>
                </a:cubicBezTo>
                <a:cubicBezTo>
                  <a:pt x="1762678" y="-49023"/>
                  <a:pt x="2043936" y="16152"/>
                  <a:pt x="2204729" y="0"/>
                </a:cubicBezTo>
                <a:cubicBezTo>
                  <a:pt x="2365522" y="-16152"/>
                  <a:pt x="2690935" y="38586"/>
                  <a:pt x="2863284" y="0"/>
                </a:cubicBezTo>
                <a:cubicBezTo>
                  <a:pt x="2890487" y="83929"/>
                  <a:pt x="2840601" y="251268"/>
                  <a:pt x="2863284" y="361637"/>
                </a:cubicBezTo>
                <a:cubicBezTo>
                  <a:pt x="2885967" y="472006"/>
                  <a:pt x="2814712" y="637469"/>
                  <a:pt x="2863284" y="769441"/>
                </a:cubicBezTo>
                <a:cubicBezTo>
                  <a:pt x="2760183" y="816484"/>
                  <a:pt x="2493393" y="732598"/>
                  <a:pt x="2376526" y="769441"/>
                </a:cubicBezTo>
                <a:cubicBezTo>
                  <a:pt x="2259659" y="806284"/>
                  <a:pt x="2030554" y="715713"/>
                  <a:pt x="1746603" y="769441"/>
                </a:cubicBezTo>
                <a:cubicBezTo>
                  <a:pt x="1462652" y="823169"/>
                  <a:pt x="1345424" y="767423"/>
                  <a:pt x="1202579" y="769441"/>
                </a:cubicBezTo>
                <a:cubicBezTo>
                  <a:pt x="1059734" y="771459"/>
                  <a:pt x="911926" y="748075"/>
                  <a:pt x="687188" y="769441"/>
                </a:cubicBezTo>
                <a:cubicBezTo>
                  <a:pt x="462450" y="790807"/>
                  <a:pt x="298133" y="693759"/>
                  <a:pt x="0" y="769441"/>
                </a:cubicBezTo>
                <a:cubicBezTo>
                  <a:pt x="-19900" y="604754"/>
                  <a:pt x="45096" y="504550"/>
                  <a:pt x="0" y="392415"/>
                </a:cubicBezTo>
                <a:cubicBezTo>
                  <a:pt x="-45096" y="280280"/>
                  <a:pt x="9842" y="8339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52128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LOGICS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8CE1F37-74A4-AAF5-51EE-9E01B1DB2AE8}"/>
              </a:ext>
            </a:extLst>
          </p:cNvPr>
          <p:cNvSpPr/>
          <p:nvPr/>
        </p:nvSpPr>
        <p:spPr>
          <a:xfrm>
            <a:off x="2100046" y="4305846"/>
            <a:ext cx="35333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Left</a:t>
            </a:r>
            <a:r>
              <a:rPr lang="pt-PT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side</a:t>
            </a:r>
            <a:r>
              <a:rPr lang="pt-PT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of</a:t>
            </a:r>
            <a:r>
              <a:rPr lang="pt-PT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endParaRPr lang="pt-PT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B269475-6922-8A70-D2D3-8503954D081B}"/>
              </a:ext>
            </a:extLst>
          </p:cNvPr>
          <p:cNvSpPr/>
          <p:nvPr/>
        </p:nvSpPr>
        <p:spPr>
          <a:xfrm>
            <a:off x="12752893" y="4329173"/>
            <a:ext cx="37561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Right</a:t>
            </a:r>
            <a:r>
              <a:rPr lang="pt-PT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side</a:t>
            </a:r>
            <a:r>
              <a:rPr lang="pt-PT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of</a:t>
            </a:r>
            <a:r>
              <a:rPr lang="pt-PT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endParaRPr lang="pt-PT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C914283-73A8-23CB-463E-A232AA92E806}"/>
              </a:ext>
            </a:extLst>
          </p:cNvPr>
          <p:cNvSpPr/>
          <p:nvPr/>
        </p:nvSpPr>
        <p:spPr>
          <a:xfrm>
            <a:off x="12855902" y="5143500"/>
            <a:ext cx="3511857" cy="769441"/>
          </a:xfrm>
          <a:custGeom>
            <a:avLst/>
            <a:gdLst>
              <a:gd name="connsiteX0" fmla="*/ 0 w 3511857"/>
              <a:gd name="connsiteY0" fmla="*/ 0 h 769441"/>
              <a:gd name="connsiteX1" fmla="*/ 620428 w 3511857"/>
              <a:gd name="connsiteY1" fmla="*/ 0 h 769441"/>
              <a:gd name="connsiteX2" fmla="*/ 1205738 w 3511857"/>
              <a:gd name="connsiteY2" fmla="*/ 0 h 769441"/>
              <a:gd name="connsiteX3" fmla="*/ 1755929 w 3511857"/>
              <a:gd name="connsiteY3" fmla="*/ 0 h 769441"/>
              <a:gd name="connsiteX4" fmla="*/ 2235882 w 3511857"/>
              <a:gd name="connsiteY4" fmla="*/ 0 h 769441"/>
              <a:gd name="connsiteX5" fmla="*/ 2891429 w 3511857"/>
              <a:gd name="connsiteY5" fmla="*/ 0 h 769441"/>
              <a:gd name="connsiteX6" fmla="*/ 3511857 w 3511857"/>
              <a:gd name="connsiteY6" fmla="*/ 0 h 769441"/>
              <a:gd name="connsiteX7" fmla="*/ 3511857 w 3511857"/>
              <a:gd name="connsiteY7" fmla="*/ 400109 h 769441"/>
              <a:gd name="connsiteX8" fmla="*/ 3511857 w 3511857"/>
              <a:gd name="connsiteY8" fmla="*/ 769441 h 769441"/>
              <a:gd name="connsiteX9" fmla="*/ 3031903 w 3511857"/>
              <a:gd name="connsiteY9" fmla="*/ 769441 h 769441"/>
              <a:gd name="connsiteX10" fmla="*/ 2481712 w 3511857"/>
              <a:gd name="connsiteY10" fmla="*/ 769441 h 769441"/>
              <a:gd name="connsiteX11" fmla="*/ 2001758 w 3511857"/>
              <a:gd name="connsiteY11" fmla="*/ 769441 h 769441"/>
              <a:gd name="connsiteX12" fmla="*/ 1346212 w 3511857"/>
              <a:gd name="connsiteY12" fmla="*/ 769441 h 769441"/>
              <a:gd name="connsiteX13" fmla="*/ 866258 w 3511857"/>
              <a:gd name="connsiteY13" fmla="*/ 769441 h 769441"/>
              <a:gd name="connsiteX14" fmla="*/ 0 w 3511857"/>
              <a:gd name="connsiteY14" fmla="*/ 769441 h 769441"/>
              <a:gd name="connsiteX15" fmla="*/ 0 w 3511857"/>
              <a:gd name="connsiteY15" fmla="*/ 384721 h 769441"/>
              <a:gd name="connsiteX16" fmla="*/ 0 w 3511857"/>
              <a:gd name="connsiteY16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11857" h="769441" fill="none" extrusionOk="0">
                <a:moveTo>
                  <a:pt x="0" y="0"/>
                </a:moveTo>
                <a:cubicBezTo>
                  <a:pt x="225674" y="-30301"/>
                  <a:pt x="404273" y="29060"/>
                  <a:pt x="620428" y="0"/>
                </a:cubicBezTo>
                <a:cubicBezTo>
                  <a:pt x="836583" y="-29060"/>
                  <a:pt x="1048659" y="25926"/>
                  <a:pt x="1205738" y="0"/>
                </a:cubicBezTo>
                <a:cubicBezTo>
                  <a:pt x="1362817" y="-25926"/>
                  <a:pt x="1614610" y="129"/>
                  <a:pt x="1755929" y="0"/>
                </a:cubicBezTo>
                <a:cubicBezTo>
                  <a:pt x="1897248" y="-129"/>
                  <a:pt x="2068992" y="43427"/>
                  <a:pt x="2235882" y="0"/>
                </a:cubicBezTo>
                <a:cubicBezTo>
                  <a:pt x="2402772" y="-43427"/>
                  <a:pt x="2568335" y="78093"/>
                  <a:pt x="2891429" y="0"/>
                </a:cubicBezTo>
                <a:cubicBezTo>
                  <a:pt x="3214523" y="-78093"/>
                  <a:pt x="3265866" y="67627"/>
                  <a:pt x="3511857" y="0"/>
                </a:cubicBezTo>
                <a:cubicBezTo>
                  <a:pt x="3516015" y="153758"/>
                  <a:pt x="3464403" y="292315"/>
                  <a:pt x="3511857" y="400109"/>
                </a:cubicBezTo>
                <a:cubicBezTo>
                  <a:pt x="3559311" y="507903"/>
                  <a:pt x="3480780" y="667561"/>
                  <a:pt x="3511857" y="769441"/>
                </a:cubicBezTo>
                <a:cubicBezTo>
                  <a:pt x="3301624" y="785917"/>
                  <a:pt x="3228006" y="739276"/>
                  <a:pt x="3031903" y="769441"/>
                </a:cubicBezTo>
                <a:cubicBezTo>
                  <a:pt x="2835800" y="799606"/>
                  <a:pt x="2669267" y="725093"/>
                  <a:pt x="2481712" y="769441"/>
                </a:cubicBezTo>
                <a:cubicBezTo>
                  <a:pt x="2294157" y="813789"/>
                  <a:pt x="2227503" y="739104"/>
                  <a:pt x="2001758" y="769441"/>
                </a:cubicBezTo>
                <a:cubicBezTo>
                  <a:pt x="1776013" y="799778"/>
                  <a:pt x="1655616" y="729505"/>
                  <a:pt x="1346212" y="769441"/>
                </a:cubicBezTo>
                <a:cubicBezTo>
                  <a:pt x="1036808" y="809377"/>
                  <a:pt x="1105629" y="740293"/>
                  <a:pt x="866258" y="769441"/>
                </a:cubicBezTo>
                <a:cubicBezTo>
                  <a:pt x="626887" y="798589"/>
                  <a:pt x="389235" y="746691"/>
                  <a:pt x="0" y="769441"/>
                </a:cubicBezTo>
                <a:cubicBezTo>
                  <a:pt x="-12246" y="615451"/>
                  <a:pt x="36036" y="568723"/>
                  <a:pt x="0" y="384721"/>
                </a:cubicBezTo>
                <a:cubicBezTo>
                  <a:pt x="-36036" y="200719"/>
                  <a:pt x="3310" y="186105"/>
                  <a:pt x="0" y="0"/>
                </a:cubicBezTo>
                <a:close/>
              </a:path>
              <a:path w="3511857" h="769441" stroke="0" extrusionOk="0">
                <a:moveTo>
                  <a:pt x="0" y="0"/>
                </a:moveTo>
                <a:cubicBezTo>
                  <a:pt x="225047" y="-63779"/>
                  <a:pt x="406658" y="40219"/>
                  <a:pt x="620428" y="0"/>
                </a:cubicBezTo>
                <a:cubicBezTo>
                  <a:pt x="834198" y="-40219"/>
                  <a:pt x="990749" y="42031"/>
                  <a:pt x="1100382" y="0"/>
                </a:cubicBezTo>
                <a:cubicBezTo>
                  <a:pt x="1210015" y="-42031"/>
                  <a:pt x="1381618" y="28007"/>
                  <a:pt x="1615454" y="0"/>
                </a:cubicBezTo>
                <a:cubicBezTo>
                  <a:pt x="1849290" y="-28007"/>
                  <a:pt x="2095910" y="69544"/>
                  <a:pt x="2235882" y="0"/>
                </a:cubicBezTo>
                <a:cubicBezTo>
                  <a:pt x="2375854" y="-69544"/>
                  <a:pt x="2588996" y="55958"/>
                  <a:pt x="2891429" y="0"/>
                </a:cubicBezTo>
                <a:cubicBezTo>
                  <a:pt x="3193862" y="-55958"/>
                  <a:pt x="3312001" y="46966"/>
                  <a:pt x="3511857" y="0"/>
                </a:cubicBezTo>
                <a:cubicBezTo>
                  <a:pt x="3552492" y="133397"/>
                  <a:pt x="3473735" y="272171"/>
                  <a:pt x="3511857" y="369332"/>
                </a:cubicBezTo>
                <a:cubicBezTo>
                  <a:pt x="3549979" y="466493"/>
                  <a:pt x="3482483" y="595748"/>
                  <a:pt x="3511857" y="769441"/>
                </a:cubicBezTo>
                <a:cubicBezTo>
                  <a:pt x="3291426" y="814617"/>
                  <a:pt x="3227070" y="745124"/>
                  <a:pt x="2996785" y="769441"/>
                </a:cubicBezTo>
                <a:cubicBezTo>
                  <a:pt x="2766500" y="793758"/>
                  <a:pt x="2674836" y="709178"/>
                  <a:pt x="2446594" y="769441"/>
                </a:cubicBezTo>
                <a:cubicBezTo>
                  <a:pt x="2218352" y="829704"/>
                  <a:pt x="2181140" y="738152"/>
                  <a:pt x="1931521" y="769441"/>
                </a:cubicBezTo>
                <a:cubicBezTo>
                  <a:pt x="1681902" y="800730"/>
                  <a:pt x="1562308" y="738307"/>
                  <a:pt x="1451568" y="769441"/>
                </a:cubicBezTo>
                <a:cubicBezTo>
                  <a:pt x="1340828" y="800575"/>
                  <a:pt x="1086092" y="709666"/>
                  <a:pt x="901377" y="769441"/>
                </a:cubicBezTo>
                <a:cubicBezTo>
                  <a:pt x="716662" y="829216"/>
                  <a:pt x="385641" y="728776"/>
                  <a:pt x="0" y="769441"/>
                </a:cubicBezTo>
                <a:cubicBezTo>
                  <a:pt x="-41008" y="638861"/>
                  <a:pt x="6883" y="567061"/>
                  <a:pt x="0" y="377026"/>
                </a:cubicBezTo>
                <a:cubicBezTo>
                  <a:pt x="-6883" y="186992"/>
                  <a:pt x="41017" y="1285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52128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EMOTION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69A2CC4-7F80-7BCA-607D-51DE320312EC}"/>
              </a:ext>
            </a:extLst>
          </p:cNvPr>
          <p:cNvSpPr/>
          <p:nvPr/>
        </p:nvSpPr>
        <p:spPr>
          <a:xfrm rot="21363347">
            <a:off x="-1127191" y="11605115"/>
            <a:ext cx="2128304" cy="1945139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DEE943F-5DA5-6552-0FB4-BB7E2999665C}"/>
              </a:ext>
            </a:extLst>
          </p:cNvPr>
          <p:cNvSpPr/>
          <p:nvPr/>
        </p:nvSpPr>
        <p:spPr>
          <a:xfrm rot="695803">
            <a:off x="4184560" y="11798420"/>
            <a:ext cx="2180820" cy="1918150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5A7A573-606A-9004-4447-28B509C60130}"/>
              </a:ext>
            </a:extLst>
          </p:cNvPr>
          <p:cNvSpPr/>
          <p:nvPr/>
        </p:nvSpPr>
        <p:spPr>
          <a:xfrm>
            <a:off x="1579938" y="11557961"/>
            <a:ext cx="2034683" cy="2063188"/>
          </a:xfrm>
          <a:prstGeom prst="rect">
            <a:avLst/>
          </a:prstGeom>
          <a:solidFill>
            <a:srgbClr val="FAF8C5"/>
          </a:solidFill>
          <a:ln>
            <a:solidFill>
              <a:srgbClr val="F1EA5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FA9B36A-DF16-8DC8-8546-F11CF667F51B}"/>
              </a:ext>
            </a:extLst>
          </p:cNvPr>
          <p:cNvSpPr/>
          <p:nvPr/>
        </p:nvSpPr>
        <p:spPr>
          <a:xfrm>
            <a:off x="1330854" y="12128605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Coloque-o na parede ou num quadro branco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B1A384B-BFF5-D78C-DB9C-65C5C56472CB}"/>
              </a:ext>
            </a:extLst>
          </p:cNvPr>
          <p:cNvSpPr/>
          <p:nvPr/>
        </p:nvSpPr>
        <p:spPr>
          <a:xfrm>
            <a:off x="-787343" y="10776950"/>
            <a:ext cx="65902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How can I apply the Business Model Canvas to my company?</a:t>
            </a:r>
            <a:endParaRPr lang="pt-PT" sz="1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9CF9531-A666-4FEB-EBD1-6F5F2D9CE0B8}"/>
              </a:ext>
            </a:extLst>
          </p:cNvPr>
          <p:cNvSpPr/>
          <p:nvPr/>
        </p:nvSpPr>
        <p:spPr>
          <a:xfrm>
            <a:off x="19269185" y="945076"/>
            <a:ext cx="59811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Clear, simple, and structured visualization of objectives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Strategic planning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Dialogue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Understanding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Creativity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Analytical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☞GILROY-MEDIUM" panose="00000600000000000000" charset="0"/>
              </a:rPr>
              <a:t>Team building</a:t>
            </a:r>
          </a:p>
          <a:p>
            <a:pPr algn="ctr"/>
            <a:endParaRPr lang="pt-PT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683E4F5-9CC2-C5B5-21CB-CC7D2BF14655}"/>
              </a:ext>
            </a:extLst>
          </p:cNvPr>
          <p:cNvSpPr/>
          <p:nvPr/>
        </p:nvSpPr>
        <p:spPr>
          <a:xfrm>
            <a:off x="18821301" y="0"/>
            <a:ext cx="57054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Why use the Business Model Canvas?</a:t>
            </a:r>
            <a:b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</a:br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 advantages of the Business Model Canvas.</a:t>
            </a:r>
            <a:endParaRPr lang="pt-P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855A020-480C-8DE4-82F7-75D3D31C3BD9}"/>
              </a:ext>
            </a:extLst>
          </p:cNvPr>
          <p:cNvSpPr/>
          <p:nvPr/>
        </p:nvSpPr>
        <p:spPr>
          <a:xfrm rot="21309656">
            <a:off x="-1453322" y="12316074"/>
            <a:ext cx="25358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Draft or print the Business Model Canvas.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0A71775-304F-7730-B594-90A1098C800A}"/>
              </a:ext>
            </a:extLst>
          </p:cNvPr>
          <p:cNvSpPr/>
          <p:nvPr/>
        </p:nvSpPr>
        <p:spPr>
          <a:xfrm rot="690909">
            <a:off x="4280684" y="12141200"/>
            <a:ext cx="204190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Finally, the group can begin to draft and discuss the most suitable business model!</a:t>
            </a:r>
            <a:endParaRPr lang="pt-PT" sz="1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4B88D740-F278-1B86-FB6E-F466C9AD20F3}"/>
              </a:ext>
            </a:extLst>
          </p:cNvPr>
          <p:cNvSpPr/>
          <p:nvPr/>
        </p:nvSpPr>
        <p:spPr>
          <a:xfrm>
            <a:off x="-8597147" y="1435444"/>
            <a:ext cx="48285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Example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-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an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artisanal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coffe</a:t>
            </a:r>
            <a:r>
              <a:rPr lang="pt-PT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shop</a:t>
            </a:r>
            <a:endParaRPr lang="pt-PT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pic>
        <p:nvPicPr>
          <p:cNvPr id="30" name="Imagem 29" descr="Uma imagem com texto, diagrama, captura de ecrã, Paralelo&#10;&#10;Descrição gerada automaticamente">
            <a:extLst>
              <a:ext uri="{FF2B5EF4-FFF2-40B4-BE49-F238E27FC236}">
                <a16:creationId xmlns:a16="http://schemas.microsoft.com/office/drawing/2014/main" id="{C99427F2-6366-1A3C-9819-B05C023A6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1871" y="2615639"/>
            <a:ext cx="5226647" cy="32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91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6" grpId="0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D2492BC-065E-B6EC-AE58-7D84BF04E1C2}"/>
              </a:ext>
            </a:extLst>
          </p:cNvPr>
          <p:cNvSpPr/>
          <p:nvPr/>
        </p:nvSpPr>
        <p:spPr>
          <a:xfrm>
            <a:off x="-6021659" y="-1449660"/>
            <a:ext cx="26349474" cy="15822151"/>
          </a:xfrm>
          <a:custGeom>
            <a:avLst/>
            <a:gdLst>
              <a:gd name="connsiteX0" fmla="*/ 0 w 26349474"/>
              <a:gd name="connsiteY0" fmla="*/ 0 h 15822151"/>
              <a:gd name="connsiteX1" fmla="*/ 335357 w 26349474"/>
              <a:gd name="connsiteY1" fmla="*/ 0 h 15822151"/>
              <a:gd name="connsiteX2" fmla="*/ 407219 w 26349474"/>
              <a:gd name="connsiteY2" fmla="*/ 0 h 15822151"/>
              <a:gd name="connsiteX3" fmla="*/ 742576 w 26349474"/>
              <a:gd name="connsiteY3" fmla="*/ 0 h 15822151"/>
              <a:gd name="connsiteX4" fmla="*/ 814438 w 26349474"/>
              <a:gd name="connsiteY4" fmla="*/ 0 h 15822151"/>
              <a:gd name="connsiteX5" fmla="*/ 1149795 w 26349474"/>
              <a:gd name="connsiteY5" fmla="*/ 0 h 15822151"/>
              <a:gd name="connsiteX6" fmla="*/ 2275636 w 26349474"/>
              <a:gd name="connsiteY6" fmla="*/ 0 h 15822151"/>
              <a:gd name="connsiteX7" fmla="*/ 2347499 w 26349474"/>
              <a:gd name="connsiteY7" fmla="*/ 0 h 15822151"/>
              <a:gd name="connsiteX8" fmla="*/ 2946350 w 26349474"/>
              <a:gd name="connsiteY8" fmla="*/ 0 h 15822151"/>
              <a:gd name="connsiteX9" fmla="*/ 3018212 w 26349474"/>
              <a:gd name="connsiteY9" fmla="*/ 0 h 15822151"/>
              <a:gd name="connsiteX10" fmla="*/ 3353569 w 26349474"/>
              <a:gd name="connsiteY10" fmla="*/ 0 h 15822151"/>
              <a:gd name="connsiteX11" fmla="*/ 3161937 w 26349474"/>
              <a:gd name="connsiteY11" fmla="*/ 0 h 15822151"/>
              <a:gd name="connsiteX12" fmla="*/ 3497294 w 26349474"/>
              <a:gd name="connsiteY12" fmla="*/ 0 h 15822151"/>
              <a:gd name="connsiteX13" fmla="*/ 4623135 w 26349474"/>
              <a:gd name="connsiteY13" fmla="*/ 0 h 15822151"/>
              <a:gd name="connsiteX14" fmla="*/ 5748976 w 26349474"/>
              <a:gd name="connsiteY14" fmla="*/ 0 h 15822151"/>
              <a:gd name="connsiteX15" fmla="*/ 6347828 w 26349474"/>
              <a:gd name="connsiteY15" fmla="*/ 0 h 15822151"/>
              <a:gd name="connsiteX16" fmla="*/ 6946680 w 26349474"/>
              <a:gd name="connsiteY16" fmla="*/ 0 h 15822151"/>
              <a:gd name="connsiteX17" fmla="*/ 7809026 w 26349474"/>
              <a:gd name="connsiteY17" fmla="*/ 0 h 15822151"/>
              <a:gd name="connsiteX18" fmla="*/ 7880888 w 26349474"/>
              <a:gd name="connsiteY18" fmla="*/ 0 h 15822151"/>
              <a:gd name="connsiteX19" fmla="*/ 8743235 w 26349474"/>
              <a:gd name="connsiteY19" fmla="*/ 0 h 15822151"/>
              <a:gd name="connsiteX20" fmla="*/ 8815097 w 26349474"/>
              <a:gd name="connsiteY20" fmla="*/ 0 h 15822151"/>
              <a:gd name="connsiteX21" fmla="*/ 9940938 w 26349474"/>
              <a:gd name="connsiteY21" fmla="*/ 0 h 15822151"/>
              <a:gd name="connsiteX22" fmla="*/ 9749305 w 26349474"/>
              <a:gd name="connsiteY22" fmla="*/ 0 h 15822151"/>
              <a:gd name="connsiteX23" fmla="*/ 10611652 w 26349474"/>
              <a:gd name="connsiteY23" fmla="*/ 0 h 15822151"/>
              <a:gd name="connsiteX24" fmla="*/ 10947009 w 26349474"/>
              <a:gd name="connsiteY24" fmla="*/ 0 h 15822151"/>
              <a:gd name="connsiteX25" fmla="*/ 11282366 w 26349474"/>
              <a:gd name="connsiteY25" fmla="*/ 0 h 15822151"/>
              <a:gd name="connsiteX26" fmla="*/ 11881217 w 26349474"/>
              <a:gd name="connsiteY26" fmla="*/ 0 h 15822151"/>
              <a:gd name="connsiteX27" fmla="*/ 12216574 w 26349474"/>
              <a:gd name="connsiteY27" fmla="*/ 0 h 15822151"/>
              <a:gd name="connsiteX28" fmla="*/ 12551931 w 26349474"/>
              <a:gd name="connsiteY28" fmla="*/ 0 h 15822151"/>
              <a:gd name="connsiteX29" fmla="*/ 13150783 w 26349474"/>
              <a:gd name="connsiteY29" fmla="*/ 0 h 15822151"/>
              <a:gd name="connsiteX30" fmla="*/ 13749635 w 26349474"/>
              <a:gd name="connsiteY30" fmla="*/ 0 h 15822151"/>
              <a:gd name="connsiteX31" fmla="*/ 14875476 w 26349474"/>
              <a:gd name="connsiteY31" fmla="*/ 0 h 15822151"/>
              <a:gd name="connsiteX32" fmla="*/ 15737822 w 26349474"/>
              <a:gd name="connsiteY32" fmla="*/ 0 h 15822151"/>
              <a:gd name="connsiteX33" fmla="*/ 16600169 w 26349474"/>
              <a:gd name="connsiteY33" fmla="*/ 0 h 15822151"/>
              <a:gd name="connsiteX34" fmla="*/ 17199020 w 26349474"/>
              <a:gd name="connsiteY34" fmla="*/ 0 h 15822151"/>
              <a:gd name="connsiteX35" fmla="*/ 17270883 w 26349474"/>
              <a:gd name="connsiteY35" fmla="*/ 0 h 15822151"/>
              <a:gd name="connsiteX36" fmla="*/ 17869734 w 26349474"/>
              <a:gd name="connsiteY36" fmla="*/ 0 h 15822151"/>
              <a:gd name="connsiteX37" fmla="*/ 18468586 w 26349474"/>
              <a:gd name="connsiteY37" fmla="*/ 0 h 15822151"/>
              <a:gd name="connsiteX38" fmla="*/ 18540448 w 26349474"/>
              <a:gd name="connsiteY38" fmla="*/ 0 h 15822151"/>
              <a:gd name="connsiteX39" fmla="*/ 19139300 w 26349474"/>
              <a:gd name="connsiteY39" fmla="*/ 0 h 15822151"/>
              <a:gd name="connsiteX40" fmla="*/ 20001646 w 26349474"/>
              <a:gd name="connsiteY40" fmla="*/ 0 h 15822151"/>
              <a:gd name="connsiteX41" fmla="*/ 20600498 w 26349474"/>
              <a:gd name="connsiteY41" fmla="*/ 0 h 15822151"/>
              <a:gd name="connsiteX42" fmla="*/ 21462844 w 26349474"/>
              <a:gd name="connsiteY42" fmla="*/ 0 h 15822151"/>
              <a:gd name="connsiteX43" fmla="*/ 22061696 w 26349474"/>
              <a:gd name="connsiteY43" fmla="*/ 0 h 15822151"/>
              <a:gd name="connsiteX44" fmla="*/ 23187537 w 26349474"/>
              <a:gd name="connsiteY44" fmla="*/ 0 h 15822151"/>
              <a:gd name="connsiteX45" fmla="*/ 23786389 w 26349474"/>
              <a:gd name="connsiteY45" fmla="*/ 0 h 15822151"/>
              <a:gd name="connsiteX46" fmla="*/ 24385240 w 26349474"/>
              <a:gd name="connsiteY46" fmla="*/ 0 h 15822151"/>
              <a:gd name="connsiteX47" fmla="*/ 24457103 w 26349474"/>
              <a:gd name="connsiteY47" fmla="*/ 0 h 15822151"/>
              <a:gd name="connsiteX48" fmla="*/ 24528965 w 26349474"/>
              <a:gd name="connsiteY48" fmla="*/ 0 h 15822151"/>
              <a:gd name="connsiteX49" fmla="*/ 24864322 w 26349474"/>
              <a:gd name="connsiteY49" fmla="*/ 0 h 15822151"/>
              <a:gd name="connsiteX50" fmla="*/ 24936184 w 26349474"/>
              <a:gd name="connsiteY50" fmla="*/ 0 h 15822151"/>
              <a:gd name="connsiteX51" fmla="*/ 26349474 w 26349474"/>
              <a:gd name="connsiteY51" fmla="*/ 0 h 15822151"/>
              <a:gd name="connsiteX52" fmla="*/ 26349474 w 26349474"/>
              <a:gd name="connsiteY52" fmla="*/ 427784 h 15822151"/>
              <a:gd name="connsiteX53" fmla="*/ 26349474 w 26349474"/>
              <a:gd name="connsiteY53" fmla="*/ 855568 h 15822151"/>
              <a:gd name="connsiteX54" fmla="*/ 26349474 w 26349474"/>
              <a:gd name="connsiteY54" fmla="*/ 1599795 h 15822151"/>
              <a:gd name="connsiteX55" fmla="*/ 26349474 w 26349474"/>
              <a:gd name="connsiteY55" fmla="*/ 2027579 h 15822151"/>
              <a:gd name="connsiteX56" fmla="*/ 26349474 w 26349474"/>
              <a:gd name="connsiteY56" fmla="*/ 2138920 h 15822151"/>
              <a:gd name="connsiteX57" fmla="*/ 26349474 w 26349474"/>
              <a:gd name="connsiteY57" fmla="*/ 2724926 h 15822151"/>
              <a:gd name="connsiteX58" fmla="*/ 26349474 w 26349474"/>
              <a:gd name="connsiteY58" fmla="*/ 3310932 h 15822151"/>
              <a:gd name="connsiteX59" fmla="*/ 26349474 w 26349474"/>
              <a:gd name="connsiteY59" fmla="*/ 4055159 h 15822151"/>
              <a:gd name="connsiteX60" fmla="*/ 26349474 w 26349474"/>
              <a:gd name="connsiteY60" fmla="*/ 4166500 h 15822151"/>
              <a:gd name="connsiteX61" fmla="*/ 26349474 w 26349474"/>
              <a:gd name="connsiteY61" fmla="*/ 4594284 h 15822151"/>
              <a:gd name="connsiteX62" fmla="*/ 26349474 w 26349474"/>
              <a:gd name="connsiteY62" fmla="*/ 5180289 h 15822151"/>
              <a:gd name="connsiteX63" fmla="*/ 26349474 w 26349474"/>
              <a:gd name="connsiteY63" fmla="*/ 5924517 h 15822151"/>
              <a:gd name="connsiteX64" fmla="*/ 26349474 w 26349474"/>
              <a:gd name="connsiteY64" fmla="*/ 6510522 h 15822151"/>
              <a:gd name="connsiteX65" fmla="*/ 26349474 w 26349474"/>
              <a:gd name="connsiteY65" fmla="*/ 7412971 h 15822151"/>
              <a:gd name="connsiteX66" fmla="*/ 26349474 w 26349474"/>
              <a:gd name="connsiteY66" fmla="*/ 8157198 h 15822151"/>
              <a:gd name="connsiteX67" fmla="*/ 26349474 w 26349474"/>
              <a:gd name="connsiteY67" fmla="*/ 8268539 h 15822151"/>
              <a:gd name="connsiteX68" fmla="*/ 26349474 w 26349474"/>
              <a:gd name="connsiteY68" fmla="*/ 8538101 h 15822151"/>
              <a:gd name="connsiteX69" fmla="*/ 26349474 w 26349474"/>
              <a:gd name="connsiteY69" fmla="*/ 8807664 h 15822151"/>
              <a:gd name="connsiteX70" fmla="*/ 26349474 w 26349474"/>
              <a:gd name="connsiteY70" fmla="*/ 9393670 h 15822151"/>
              <a:gd name="connsiteX71" fmla="*/ 26349474 w 26349474"/>
              <a:gd name="connsiteY71" fmla="*/ 10137897 h 15822151"/>
              <a:gd name="connsiteX72" fmla="*/ 26349474 w 26349474"/>
              <a:gd name="connsiteY72" fmla="*/ 11040345 h 15822151"/>
              <a:gd name="connsiteX73" fmla="*/ 26349474 w 26349474"/>
              <a:gd name="connsiteY73" fmla="*/ 11151686 h 15822151"/>
              <a:gd name="connsiteX74" fmla="*/ 26349474 w 26349474"/>
              <a:gd name="connsiteY74" fmla="*/ 11737692 h 15822151"/>
              <a:gd name="connsiteX75" fmla="*/ 26349474 w 26349474"/>
              <a:gd name="connsiteY75" fmla="*/ 12640141 h 15822151"/>
              <a:gd name="connsiteX76" fmla="*/ 26349474 w 26349474"/>
              <a:gd name="connsiteY76" fmla="*/ 13226146 h 15822151"/>
              <a:gd name="connsiteX77" fmla="*/ 26349474 w 26349474"/>
              <a:gd name="connsiteY77" fmla="*/ 13812152 h 15822151"/>
              <a:gd name="connsiteX78" fmla="*/ 26349474 w 26349474"/>
              <a:gd name="connsiteY78" fmla="*/ 14398157 h 15822151"/>
              <a:gd name="connsiteX79" fmla="*/ 26349474 w 26349474"/>
              <a:gd name="connsiteY79" fmla="*/ 15300606 h 15822151"/>
              <a:gd name="connsiteX80" fmla="*/ 26349474 w 26349474"/>
              <a:gd name="connsiteY80" fmla="*/ 15822151 h 15822151"/>
              <a:gd name="connsiteX81" fmla="*/ 26277612 w 26349474"/>
              <a:gd name="connsiteY81" fmla="*/ 15822151 h 15822151"/>
              <a:gd name="connsiteX82" fmla="*/ 25415265 w 26349474"/>
              <a:gd name="connsiteY82" fmla="*/ 15822151 h 15822151"/>
              <a:gd name="connsiteX83" fmla="*/ 25079908 w 26349474"/>
              <a:gd name="connsiteY83" fmla="*/ 15822151 h 15822151"/>
              <a:gd name="connsiteX84" fmla="*/ 24481057 w 26349474"/>
              <a:gd name="connsiteY84" fmla="*/ 15822151 h 15822151"/>
              <a:gd name="connsiteX85" fmla="*/ 23355216 w 26349474"/>
              <a:gd name="connsiteY85" fmla="*/ 15822151 h 15822151"/>
              <a:gd name="connsiteX86" fmla="*/ 23019859 w 26349474"/>
              <a:gd name="connsiteY86" fmla="*/ 15822151 h 15822151"/>
              <a:gd name="connsiteX87" fmla="*/ 21894017 w 26349474"/>
              <a:gd name="connsiteY87" fmla="*/ 15822151 h 15822151"/>
              <a:gd name="connsiteX88" fmla="*/ 21822155 w 26349474"/>
              <a:gd name="connsiteY88" fmla="*/ 15822151 h 15822151"/>
              <a:gd name="connsiteX89" fmla="*/ 21486798 w 26349474"/>
              <a:gd name="connsiteY89" fmla="*/ 15822151 h 15822151"/>
              <a:gd name="connsiteX90" fmla="*/ 20624452 w 26349474"/>
              <a:gd name="connsiteY90" fmla="*/ 15822151 h 15822151"/>
              <a:gd name="connsiteX91" fmla="*/ 20289095 w 26349474"/>
              <a:gd name="connsiteY91" fmla="*/ 15822151 h 15822151"/>
              <a:gd name="connsiteX92" fmla="*/ 20217233 w 26349474"/>
              <a:gd name="connsiteY92" fmla="*/ 15822151 h 15822151"/>
              <a:gd name="connsiteX93" fmla="*/ 19091392 w 26349474"/>
              <a:gd name="connsiteY93" fmla="*/ 15822151 h 15822151"/>
              <a:gd name="connsiteX94" fmla="*/ 18229045 w 26349474"/>
              <a:gd name="connsiteY94" fmla="*/ 15822151 h 15822151"/>
              <a:gd name="connsiteX95" fmla="*/ 17893688 w 26349474"/>
              <a:gd name="connsiteY95" fmla="*/ 15822151 h 15822151"/>
              <a:gd name="connsiteX96" fmla="*/ 17031342 w 26349474"/>
              <a:gd name="connsiteY96" fmla="*/ 15822151 h 15822151"/>
              <a:gd name="connsiteX97" fmla="*/ 16432490 w 26349474"/>
              <a:gd name="connsiteY97" fmla="*/ 15822151 h 15822151"/>
              <a:gd name="connsiteX98" fmla="*/ 15833638 w 26349474"/>
              <a:gd name="connsiteY98" fmla="*/ 15822151 h 15822151"/>
              <a:gd name="connsiteX99" fmla="*/ 14707797 w 26349474"/>
              <a:gd name="connsiteY99" fmla="*/ 15822151 h 15822151"/>
              <a:gd name="connsiteX100" fmla="*/ 13581956 w 26349474"/>
              <a:gd name="connsiteY100" fmla="*/ 15822151 h 15822151"/>
              <a:gd name="connsiteX101" fmla="*/ 13246599 w 26349474"/>
              <a:gd name="connsiteY101" fmla="*/ 15822151 h 15822151"/>
              <a:gd name="connsiteX102" fmla="*/ 13438232 w 26349474"/>
              <a:gd name="connsiteY102" fmla="*/ 15822151 h 15822151"/>
              <a:gd name="connsiteX103" fmla="*/ 13102875 w 26349474"/>
              <a:gd name="connsiteY103" fmla="*/ 15822151 h 15822151"/>
              <a:gd name="connsiteX104" fmla="*/ 12504023 w 26349474"/>
              <a:gd name="connsiteY104" fmla="*/ 15822151 h 15822151"/>
              <a:gd name="connsiteX105" fmla="*/ 12432161 w 26349474"/>
              <a:gd name="connsiteY105" fmla="*/ 15822151 h 15822151"/>
              <a:gd name="connsiteX106" fmla="*/ 11569814 w 26349474"/>
              <a:gd name="connsiteY106" fmla="*/ 15822151 h 15822151"/>
              <a:gd name="connsiteX107" fmla="*/ 11497952 w 26349474"/>
              <a:gd name="connsiteY107" fmla="*/ 15822151 h 15822151"/>
              <a:gd name="connsiteX108" fmla="*/ 10372111 w 26349474"/>
              <a:gd name="connsiteY108" fmla="*/ 15822151 h 15822151"/>
              <a:gd name="connsiteX109" fmla="*/ 9509765 w 26349474"/>
              <a:gd name="connsiteY109" fmla="*/ 15822151 h 15822151"/>
              <a:gd name="connsiteX110" fmla="*/ 8647418 w 26349474"/>
              <a:gd name="connsiteY110" fmla="*/ 15822151 h 15822151"/>
              <a:gd name="connsiteX111" fmla="*/ 8048567 w 26349474"/>
              <a:gd name="connsiteY111" fmla="*/ 15822151 h 15822151"/>
              <a:gd name="connsiteX112" fmla="*/ 8240199 w 26349474"/>
              <a:gd name="connsiteY112" fmla="*/ 15822151 h 15822151"/>
              <a:gd name="connsiteX113" fmla="*/ 8168337 w 26349474"/>
              <a:gd name="connsiteY113" fmla="*/ 15822151 h 15822151"/>
              <a:gd name="connsiteX114" fmla="*/ 7832980 w 26349474"/>
              <a:gd name="connsiteY114" fmla="*/ 15822151 h 15822151"/>
              <a:gd name="connsiteX115" fmla="*/ 6707139 w 26349474"/>
              <a:gd name="connsiteY115" fmla="*/ 15822151 h 15822151"/>
              <a:gd name="connsiteX116" fmla="*/ 6898771 w 26349474"/>
              <a:gd name="connsiteY116" fmla="*/ 15822151 h 15822151"/>
              <a:gd name="connsiteX117" fmla="*/ 6036425 w 26349474"/>
              <a:gd name="connsiteY117" fmla="*/ 15822151 h 15822151"/>
              <a:gd name="connsiteX118" fmla="*/ 5437573 w 26349474"/>
              <a:gd name="connsiteY118" fmla="*/ 15822151 h 15822151"/>
              <a:gd name="connsiteX119" fmla="*/ 5365711 w 26349474"/>
              <a:gd name="connsiteY119" fmla="*/ 15822151 h 15822151"/>
              <a:gd name="connsiteX120" fmla="*/ 4503365 w 26349474"/>
              <a:gd name="connsiteY120" fmla="*/ 15822151 h 15822151"/>
              <a:gd name="connsiteX121" fmla="*/ 4694997 w 26349474"/>
              <a:gd name="connsiteY121" fmla="*/ 15822151 h 15822151"/>
              <a:gd name="connsiteX122" fmla="*/ 3569156 w 26349474"/>
              <a:gd name="connsiteY122" fmla="*/ 15822151 h 15822151"/>
              <a:gd name="connsiteX123" fmla="*/ 2706810 w 26349474"/>
              <a:gd name="connsiteY123" fmla="*/ 15822151 h 15822151"/>
              <a:gd name="connsiteX124" fmla="*/ 1580968 w 26349474"/>
              <a:gd name="connsiteY124" fmla="*/ 15822151 h 15822151"/>
              <a:gd name="connsiteX125" fmla="*/ 1245611 w 26349474"/>
              <a:gd name="connsiteY125" fmla="*/ 15822151 h 15822151"/>
              <a:gd name="connsiteX126" fmla="*/ 910255 w 26349474"/>
              <a:gd name="connsiteY126" fmla="*/ 15822151 h 15822151"/>
              <a:gd name="connsiteX127" fmla="*/ 838392 w 26349474"/>
              <a:gd name="connsiteY127" fmla="*/ 15822151 h 15822151"/>
              <a:gd name="connsiteX128" fmla="*/ 0 w 26349474"/>
              <a:gd name="connsiteY128" fmla="*/ 15822151 h 15822151"/>
              <a:gd name="connsiteX129" fmla="*/ 0 w 26349474"/>
              <a:gd name="connsiteY129" fmla="*/ 15236145 h 15822151"/>
              <a:gd name="connsiteX130" fmla="*/ 0 w 26349474"/>
              <a:gd name="connsiteY130" fmla="*/ 14808361 h 15822151"/>
              <a:gd name="connsiteX131" fmla="*/ 0 w 26349474"/>
              <a:gd name="connsiteY131" fmla="*/ 13905913 h 15822151"/>
              <a:gd name="connsiteX132" fmla="*/ 0 w 26349474"/>
              <a:gd name="connsiteY132" fmla="*/ 13161686 h 15822151"/>
              <a:gd name="connsiteX133" fmla="*/ 0 w 26349474"/>
              <a:gd name="connsiteY133" fmla="*/ 12259237 h 15822151"/>
              <a:gd name="connsiteX134" fmla="*/ 0 w 26349474"/>
              <a:gd name="connsiteY134" fmla="*/ 11673231 h 15822151"/>
              <a:gd name="connsiteX135" fmla="*/ 0 w 26349474"/>
              <a:gd name="connsiteY135" fmla="*/ 10929004 h 15822151"/>
              <a:gd name="connsiteX136" fmla="*/ 0 w 26349474"/>
              <a:gd name="connsiteY136" fmla="*/ 10659442 h 15822151"/>
              <a:gd name="connsiteX137" fmla="*/ 0 w 26349474"/>
              <a:gd name="connsiteY137" fmla="*/ 10389879 h 15822151"/>
              <a:gd name="connsiteX138" fmla="*/ 0 w 26349474"/>
              <a:gd name="connsiteY138" fmla="*/ 10120317 h 15822151"/>
              <a:gd name="connsiteX139" fmla="*/ 0 w 26349474"/>
              <a:gd name="connsiteY139" fmla="*/ 9376089 h 15822151"/>
              <a:gd name="connsiteX140" fmla="*/ 0 w 26349474"/>
              <a:gd name="connsiteY140" fmla="*/ 8790084 h 15822151"/>
              <a:gd name="connsiteX141" fmla="*/ 0 w 26349474"/>
              <a:gd name="connsiteY141" fmla="*/ 8204078 h 15822151"/>
              <a:gd name="connsiteX142" fmla="*/ 0 w 26349474"/>
              <a:gd name="connsiteY142" fmla="*/ 7934516 h 15822151"/>
              <a:gd name="connsiteX143" fmla="*/ 0 w 26349474"/>
              <a:gd name="connsiteY143" fmla="*/ 7190289 h 15822151"/>
              <a:gd name="connsiteX144" fmla="*/ 0 w 26349474"/>
              <a:gd name="connsiteY144" fmla="*/ 6287840 h 15822151"/>
              <a:gd name="connsiteX145" fmla="*/ 0 w 26349474"/>
              <a:gd name="connsiteY145" fmla="*/ 6176499 h 15822151"/>
              <a:gd name="connsiteX146" fmla="*/ 0 w 26349474"/>
              <a:gd name="connsiteY146" fmla="*/ 6065158 h 15822151"/>
              <a:gd name="connsiteX147" fmla="*/ 0 w 26349474"/>
              <a:gd name="connsiteY147" fmla="*/ 5320931 h 15822151"/>
              <a:gd name="connsiteX148" fmla="*/ 0 w 26349474"/>
              <a:gd name="connsiteY148" fmla="*/ 4576704 h 15822151"/>
              <a:gd name="connsiteX149" fmla="*/ 0 w 26349474"/>
              <a:gd name="connsiteY149" fmla="*/ 4148920 h 15822151"/>
              <a:gd name="connsiteX150" fmla="*/ 0 w 26349474"/>
              <a:gd name="connsiteY150" fmla="*/ 3879357 h 15822151"/>
              <a:gd name="connsiteX151" fmla="*/ 0 w 26349474"/>
              <a:gd name="connsiteY151" fmla="*/ 3135130 h 15822151"/>
              <a:gd name="connsiteX152" fmla="*/ 0 w 26349474"/>
              <a:gd name="connsiteY152" fmla="*/ 2549124 h 15822151"/>
              <a:gd name="connsiteX153" fmla="*/ 0 w 26349474"/>
              <a:gd name="connsiteY153" fmla="*/ 1804897 h 15822151"/>
              <a:gd name="connsiteX154" fmla="*/ 0 w 26349474"/>
              <a:gd name="connsiteY154" fmla="*/ 1218892 h 15822151"/>
              <a:gd name="connsiteX155" fmla="*/ 0 w 26349474"/>
              <a:gd name="connsiteY155" fmla="*/ 632886 h 15822151"/>
              <a:gd name="connsiteX156" fmla="*/ 0 w 26349474"/>
              <a:gd name="connsiteY156" fmla="*/ 0 h 158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6349474" h="15822151" fill="none" extrusionOk="0">
                <a:moveTo>
                  <a:pt x="0" y="0"/>
                </a:moveTo>
                <a:cubicBezTo>
                  <a:pt x="104936" y="-3442"/>
                  <a:pt x="193768" y="5616"/>
                  <a:pt x="335357" y="0"/>
                </a:cubicBezTo>
                <a:cubicBezTo>
                  <a:pt x="476946" y="-5616"/>
                  <a:pt x="387757" y="6127"/>
                  <a:pt x="407219" y="0"/>
                </a:cubicBezTo>
                <a:cubicBezTo>
                  <a:pt x="426681" y="-6127"/>
                  <a:pt x="622187" y="6374"/>
                  <a:pt x="742576" y="0"/>
                </a:cubicBezTo>
                <a:cubicBezTo>
                  <a:pt x="862965" y="-6374"/>
                  <a:pt x="794949" y="4693"/>
                  <a:pt x="814438" y="0"/>
                </a:cubicBezTo>
                <a:cubicBezTo>
                  <a:pt x="833927" y="-4693"/>
                  <a:pt x="998763" y="15697"/>
                  <a:pt x="1149795" y="0"/>
                </a:cubicBezTo>
                <a:cubicBezTo>
                  <a:pt x="1300827" y="-15697"/>
                  <a:pt x="1933569" y="117992"/>
                  <a:pt x="2275636" y="0"/>
                </a:cubicBezTo>
                <a:cubicBezTo>
                  <a:pt x="2617703" y="-117992"/>
                  <a:pt x="2317264" y="5581"/>
                  <a:pt x="2347499" y="0"/>
                </a:cubicBezTo>
                <a:cubicBezTo>
                  <a:pt x="2377734" y="-5581"/>
                  <a:pt x="2671676" y="69268"/>
                  <a:pt x="2946350" y="0"/>
                </a:cubicBezTo>
                <a:cubicBezTo>
                  <a:pt x="3221024" y="-69268"/>
                  <a:pt x="2994742" y="4568"/>
                  <a:pt x="3018212" y="0"/>
                </a:cubicBezTo>
                <a:cubicBezTo>
                  <a:pt x="3041682" y="-4568"/>
                  <a:pt x="3192778" y="7115"/>
                  <a:pt x="3353569" y="0"/>
                </a:cubicBezTo>
                <a:cubicBezTo>
                  <a:pt x="3192778" y="7115"/>
                  <a:pt x="3245009" y="-17855"/>
                  <a:pt x="3161937" y="0"/>
                </a:cubicBezTo>
                <a:cubicBezTo>
                  <a:pt x="3245009" y="-17855"/>
                  <a:pt x="3392611" y="33592"/>
                  <a:pt x="3497294" y="0"/>
                </a:cubicBezTo>
                <a:cubicBezTo>
                  <a:pt x="3601977" y="-33592"/>
                  <a:pt x="4152716" y="33386"/>
                  <a:pt x="4623135" y="0"/>
                </a:cubicBezTo>
                <a:cubicBezTo>
                  <a:pt x="5093554" y="-33386"/>
                  <a:pt x="5489728" y="80823"/>
                  <a:pt x="5748976" y="0"/>
                </a:cubicBezTo>
                <a:cubicBezTo>
                  <a:pt x="6008224" y="-80823"/>
                  <a:pt x="6147911" y="70772"/>
                  <a:pt x="6347828" y="0"/>
                </a:cubicBezTo>
                <a:cubicBezTo>
                  <a:pt x="6547745" y="-70772"/>
                  <a:pt x="6653419" y="26995"/>
                  <a:pt x="6946680" y="0"/>
                </a:cubicBezTo>
                <a:cubicBezTo>
                  <a:pt x="7239941" y="-26995"/>
                  <a:pt x="7614516" y="55070"/>
                  <a:pt x="7809026" y="0"/>
                </a:cubicBezTo>
                <a:cubicBezTo>
                  <a:pt x="8003536" y="-55070"/>
                  <a:pt x="7850715" y="8351"/>
                  <a:pt x="7880888" y="0"/>
                </a:cubicBezTo>
                <a:cubicBezTo>
                  <a:pt x="7911061" y="-8351"/>
                  <a:pt x="8461824" y="26407"/>
                  <a:pt x="8743235" y="0"/>
                </a:cubicBezTo>
                <a:cubicBezTo>
                  <a:pt x="9024646" y="-26407"/>
                  <a:pt x="8782298" y="8554"/>
                  <a:pt x="8815097" y="0"/>
                </a:cubicBezTo>
                <a:cubicBezTo>
                  <a:pt x="8847896" y="-8554"/>
                  <a:pt x="9513470" y="82072"/>
                  <a:pt x="9940938" y="0"/>
                </a:cubicBezTo>
                <a:cubicBezTo>
                  <a:pt x="9513470" y="82072"/>
                  <a:pt x="9787823" y="-10674"/>
                  <a:pt x="9749305" y="0"/>
                </a:cubicBezTo>
                <a:cubicBezTo>
                  <a:pt x="9787823" y="-10674"/>
                  <a:pt x="10416168" y="1349"/>
                  <a:pt x="10611652" y="0"/>
                </a:cubicBezTo>
                <a:cubicBezTo>
                  <a:pt x="10807136" y="-1349"/>
                  <a:pt x="10821861" y="29726"/>
                  <a:pt x="10947009" y="0"/>
                </a:cubicBezTo>
                <a:cubicBezTo>
                  <a:pt x="11072157" y="-29726"/>
                  <a:pt x="11140894" y="20328"/>
                  <a:pt x="11282366" y="0"/>
                </a:cubicBezTo>
                <a:cubicBezTo>
                  <a:pt x="11423838" y="-20328"/>
                  <a:pt x="11675582" y="35886"/>
                  <a:pt x="11881217" y="0"/>
                </a:cubicBezTo>
                <a:cubicBezTo>
                  <a:pt x="12086852" y="-35886"/>
                  <a:pt x="12099110" y="20929"/>
                  <a:pt x="12216574" y="0"/>
                </a:cubicBezTo>
                <a:cubicBezTo>
                  <a:pt x="12334038" y="-20929"/>
                  <a:pt x="12412588" y="23575"/>
                  <a:pt x="12551931" y="0"/>
                </a:cubicBezTo>
                <a:cubicBezTo>
                  <a:pt x="12691274" y="-23575"/>
                  <a:pt x="12984469" y="59939"/>
                  <a:pt x="13150783" y="0"/>
                </a:cubicBezTo>
                <a:cubicBezTo>
                  <a:pt x="13317097" y="-59939"/>
                  <a:pt x="13623669" y="69311"/>
                  <a:pt x="13749635" y="0"/>
                </a:cubicBezTo>
                <a:cubicBezTo>
                  <a:pt x="13875601" y="-69311"/>
                  <a:pt x="14453571" y="60011"/>
                  <a:pt x="14875476" y="0"/>
                </a:cubicBezTo>
                <a:cubicBezTo>
                  <a:pt x="15297381" y="-60011"/>
                  <a:pt x="15362482" y="75315"/>
                  <a:pt x="15737822" y="0"/>
                </a:cubicBezTo>
                <a:cubicBezTo>
                  <a:pt x="16113162" y="-75315"/>
                  <a:pt x="16349879" y="41338"/>
                  <a:pt x="16600169" y="0"/>
                </a:cubicBezTo>
                <a:cubicBezTo>
                  <a:pt x="16850459" y="-41338"/>
                  <a:pt x="17031125" y="19462"/>
                  <a:pt x="17199020" y="0"/>
                </a:cubicBezTo>
                <a:cubicBezTo>
                  <a:pt x="17366915" y="-19462"/>
                  <a:pt x="17240553" y="564"/>
                  <a:pt x="17270883" y="0"/>
                </a:cubicBezTo>
                <a:cubicBezTo>
                  <a:pt x="17301213" y="-564"/>
                  <a:pt x="17711266" y="12073"/>
                  <a:pt x="17869734" y="0"/>
                </a:cubicBezTo>
                <a:cubicBezTo>
                  <a:pt x="18028202" y="-12073"/>
                  <a:pt x="18327508" y="56526"/>
                  <a:pt x="18468586" y="0"/>
                </a:cubicBezTo>
                <a:cubicBezTo>
                  <a:pt x="18609664" y="-56526"/>
                  <a:pt x="18519626" y="1516"/>
                  <a:pt x="18540448" y="0"/>
                </a:cubicBezTo>
                <a:cubicBezTo>
                  <a:pt x="18561270" y="-1516"/>
                  <a:pt x="18973045" y="10734"/>
                  <a:pt x="19139300" y="0"/>
                </a:cubicBezTo>
                <a:cubicBezTo>
                  <a:pt x="19305555" y="-10734"/>
                  <a:pt x="19632187" y="68444"/>
                  <a:pt x="20001646" y="0"/>
                </a:cubicBezTo>
                <a:cubicBezTo>
                  <a:pt x="20371105" y="-68444"/>
                  <a:pt x="20427395" y="6670"/>
                  <a:pt x="20600498" y="0"/>
                </a:cubicBezTo>
                <a:cubicBezTo>
                  <a:pt x="20773601" y="-6670"/>
                  <a:pt x="21222211" y="85403"/>
                  <a:pt x="21462844" y="0"/>
                </a:cubicBezTo>
                <a:cubicBezTo>
                  <a:pt x="21703477" y="-85403"/>
                  <a:pt x="21816729" y="56347"/>
                  <a:pt x="22061696" y="0"/>
                </a:cubicBezTo>
                <a:cubicBezTo>
                  <a:pt x="22306663" y="-56347"/>
                  <a:pt x="22841061" y="44307"/>
                  <a:pt x="23187537" y="0"/>
                </a:cubicBezTo>
                <a:cubicBezTo>
                  <a:pt x="23534013" y="-44307"/>
                  <a:pt x="23500093" y="68991"/>
                  <a:pt x="23786389" y="0"/>
                </a:cubicBezTo>
                <a:cubicBezTo>
                  <a:pt x="24072685" y="-68991"/>
                  <a:pt x="24139868" y="15840"/>
                  <a:pt x="24385240" y="0"/>
                </a:cubicBezTo>
                <a:cubicBezTo>
                  <a:pt x="24630612" y="-15840"/>
                  <a:pt x="24432931" y="5640"/>
                  <a:pt x="24457103" y="0"/>
                </a:cubicBezTo>
                <a:cubicBezTo>
                  <a:pt x="24481275" y="-5640"/>
                  <a:pt x="24503859" y="5865"/>
                  <a:pt x="24528965" y="0"/>
                </a:cubicBezTo>
                <a:cubicBezTo>
                  <a:pt x="24554071" y="-5865"/>
                  <a:pt x="24769160" y="37448"/>
                  <a:pt x="24864322" y="0"/>
                </a:cubicBezTo>
                <a:cubicBezTo>
                  <a:pt x="24959484" y="-37448"/>
                  <a:pt x="24915130" y="2608"/>
                  <a:pt x="24936184" y="0"/>
                </a:cubicBezTo>
                <a:cubicBezTo>
                  <a:pt x="24957238" y="-2608"/>
                  <a:pt x="25765842" y="18065"/>
                  <a:pt x="26349474" y="0"/>
                </a:cubicBezTo>
                <a:cubicBezTo>
                  <a:pt x="26383398" y="112051"/>
                  <a:pt x="26318052" y="318190"/>
                  <a:pt x="26349474" y="427784"/>
                </a:cubicBezTo>
                <a:cubicBezTo>
                  <a:pt x="26380896" y="537378"/>
                  <a:pt x="26305722" y="734366"/>
                  <a:pt x="26349474" y="855568"/>
                </a:cubicBezTo>
                <a:cubicBezTo>
                  <a:pt x="26393226" y="976770"/>
                  <a:pt x="26319377" y="1339987"/>
                  <a:pt x="26349474" y="1599795"/>
                </a:cubicBezTo>
                <a:cubicBezTo>
                  <a:pt x="26379571" y="1859603"/>
                  <a:pt x="26342157" y="1908012"/>
                  <a:pt x="26349474" y="2027579"/>
                </a:cubicBezTo>
                <a:cubicBezTo>
                  <a:pt x="26356791" y="2147146"/>
                  <a:pt x="26341919" y="2090581"/>
                  <a:pt x="26349474" y="2138920"/>
                </a:cubicBezTo>
                <a:cubicBezTo>
                  <a:pt x="26357029" y="2187259"/>
                  <a:pt x="26308804" y="2590426"/>
                  <a:pt x="26349474" y="2724926"/>
                </a:cubicBezTo>
                <a:cubicBezTo>
                  <a:pt x="26390144" y="2859426"/>
                  <a:pt x="26289836" y="3117556"/>
                  <a:pt x="26349474" y="3310932"/>
                </a:cubicBezTo>
                <a:cubicBezTo>
                  <a:pt x="26409112" y="3504308"/>
                  <a:pt x="26274819" y="3836066"/>
                  <a:pt x="26349474" y="4055159"/>
                </a:cubicBezTo>
                <a:cubicBezTo>
                  <a:pt x="26424129" y="4274252"/>
                  <a:pt x="26344201" y="4111300"/>
                  <a:pt x="26349474" y="4166500"/>
                </a:cubicBezTo>
                <a:cubicBezTo>
                  <a:pt x="26354747" y="4221700"/>
                  <a:pt x="26308669" y="4437398"/>
                  <a:pt x="26349474" y="4594284"/>
                </a:cubicBezTo>
                <a:cubicBezTo>
                  <a:pt x="26390279" y="4751170"/>
                  <a:pt x="26289208" y="4915569"/>
                  <a:pt x="26349474" y="5180289"/>
                </a:cubicBezTo>
                <a:cubicBezTo>
                  <a:pt x="26409740" y="5445010"/>
                  <a:pt x="26281325" y="5588042"/>
                  <a:pt x="26349474" y="5924517"/>
                </a:cubicBezTo>
                <a:cubicBezTo>
                  <a:pt x="26417623" y="6260992"/>
                  <a:pt x="26293342" y="6265381"/>
                  <a:pt x="26349474" y="6510522"/>
                </a:cubicBezTo>
                <a:cubicBezTo>
                  <a:pt x="26405606" y="6755664"/>
                  <a:pt x="26294935" y="6969744"/>
                  <a:pt x="26349474" y="7412971"/>
                </a:cubicBezTo>
                <a:cubicBezTo>
                  <a:pt x="26404013" y="7856198"/>
                  <a:pt x="26347799" y="7804291"/>
                  <a:pt x="26349474" y="8157198"/>
                </a:cubicBezTo>
                <a:cubicBezTo>
                  <a:pt x="26351149" y="8510105"/>
                  <a:pt x="26346698" y="8215108"/>
                  <a:pt x="26349474" y="8268539"/>
                </a:cubicBezTo>
                <a:cubicBezTo>
                  <a:pt x="26352250" y="8321970"/>
                  <a:pt x="26346496" y="8428402"/>
                  <a:pt x="26349474" y="8538101"/>
                </a:cubicBezTo>
                <a:cubicBezTo>
                  <a:pt x="26352452" y="8647800"/>
                  <a:pt x="26321036" y="8741118"/>
                  <a:pt x="26349474" y="8807664"/>
                </a:cubicBezTo>
                <a:cubicBezTo>
                  <a:pt x="26377912" y="8874210"/>
                  <a:pt x="26312778" y="9129641"/>
                  <a:pt x="26349474" y="9393670"/>
                </a:cubicBezTo>
                <a:cubicBezTo>
                  <a:pt x="26386170" y="9657699"/>
                  <a:pt x="26333888" y="9837205"/>
                  <a:pt x="26349474" y="10137897"/>
                </a:cubicBezTo>
                <a:cubicBezTo>
                  <a:pt x="26365060" y="10438589"/>
                  <a:pt x="26271802" y="10673140"/>
                  <a:pt x="26349474" y="11040345"/>
                </a:cubicBezTo>
                <a:cubicBezTo>
                  <a:pt x="26427146" y="11407550"/>
                  <a:pt x="26344150" y="11117652"/>
                  <a:pt x="26349474" y="11151686"/>
                </a:cubicBezTo>
                <a:cubicBezTo>
                  <a:pt x="26354798" y="11185720"/>
                  <a:pt x="26291049" y="11447930"/>
                  <a:pt x="26349474" y="11737692"/>
                </a:cubicBezTo>
                <a:cubicBezTo>
                  <a:pt x="26407899" y="12027454"/>
                  <a:pt x="26335728" y="12398061"/>
                  <a:pt x="26349474" y="12640141"/>
                </a:cubicBezTo>
                <a:cubicBezTo>
                  <a:pt x="26363220" y="12882221"/>
                  <a:pt x="26349441" y="13057059"/>
                  <a:pt x="26349474" y="13226146"/>
                </a:cubicBezTo>
                <a:cubicBezTo>
                  <a:pt x="26349507" y="13395233"/>
                  <a:pt x="26331270" y="13577293"/>
                  <a:pt x="26349474" y="13812152"/>
                </a:cubicBezTo>
                <a:cubicBezTo>
                  <a:pt x="26367678" y="14047011"/>
                  <a:pt x="26334261" y="14217530"/>
                  <a:pt x="26349474" y="14398157"/>
                </a:cubicBezTo>
                <a:cubicBezTo>
                  <a:pt x="26364687" y="14578784"/>
                  <a:pt x="26304389" y="15057967"/>
                  <a:pt x="26349474" y="15300606"/>
                </a:cubicBezTo>
                <a:cubicBezTo>
                  <a:pt x="26394559" y="15543245"/>
                  <a:pt x="26316657" y="15672591"/>
                  <a:pt x="26349474" y="15822151"/>
                </a:cubicBezTo>
                <a:cubicBezTo>
                  <a:pt x="26323489" y="15825011"/>
                  <a:pt x="26300119" y="15814299"/>
                  <a:pt x="26277612" y="15822151"/>
                </a:cubicBezTo>
                <a:cubicBezTo>
                  <a:pt x="26255105" y="15830003"/>
                  <a:pt x="25798295" y="15796062"/>
                  <a:pt x="25415265" y="15822151"/>
                </a:cubicBezTo>
                <a:cubicBezTo>
                  <a:pt x="25032235" y="15848240"/>
                  <a:pt x="25182594" y="15787257"/>
                  <a:pt x="25079908" y="15822151"/>
                </a:cubicBezTo>
                <a:cubicBezTo>
                  <a:pt x="24977222" y="15857045"/>
                  <a:pt x="24661517" y="15756701"/>
                  <a:pt x="24481057" y="15822151"/>
                </a:cubicBezTo>
                <a:cubicBezTo>
                  <a:pt x="24300597" y="15887601"/>
                  <a:pt x="23747883" y="15812790"/>
                  <a:pt x="23355216" y="15822151"/>
                </a:cubicBezTo>
                <a:cubicBezTo>
                  <a:pt x="22962549" y="15831512"/>
                  <a:pt x="23133480" y="15797778"/>
                  <a:pt x="23019859" y="15822151"/>
                </a:cubicBezTo>
                <a:cubicBezTo>
                  <a:pt x="22906238" y="15846524"/>
                  <a:pt x="22227266" y="15708749"/>
                  <a:pt x="21894017" y="15822151"/>
                </a:cubicBezTo>
                <a:cubicBezTo>
                  <a:pt x="21560768" y="15935553"/>
                  <a:pt x="21842174" y="15819036"/>
                  <a:pt x="21822155" y="15822151"/>
                </a:cubicBezTo>
                <a:cubicBezTo>
                  <a:pt x="21802136" y="15825266"/>
                  <a:pt x="21646513" y="15795447"/>
                  <a:pt x="21486798" y="15822151"/>
                </a:cubicBezTo>
                <a:cubicBezTo>
                  <a:pt x="21327083" y="15848855"/>
                  <a:pt x="20929430" y="15808421"/>
                  <a:pt x="20624452" y="15822151"/>
                </a:cubicBezTo>
                <a:cubicBezTo>
                  <a:pt x="20319474" y="15835881"/>
                  <a:pt x="20437280" y="15799770"/>
                  <a:pt x="20289095" y="15822151"/>
                </a:cubicBezTo>
                <a:cubicBezTo>
                  <a:pt x="20140910" y="15844532"/>
                  <a:pt x="20247400" y="15813818"/>
                  <a:pt x="20217233" y="15822151"/>
                </a:cubicBezTo>
                <a:cubicBezTo>
                  <a:pt x="20187066" y="15830484"/>
                  <a:pt x="19464834" y="15794376"/>
                  <a:pt x="19091392" y="15822151"/>
                </a:cubicBezTo>
                <a:cubicBezTo>
                  <a:pt x="18717950" y="15849926"/>
                  <a:pt x="18583064" y="15758040"/>
                  <a:pt x="18229045" y="15822151"/>
                </a:cubicBezTo>
                <a:cubicBezTo>
                  <a:pt x="17875026" y="15886262"/>
                  <a:pt x="18025601" y="15811289"/>
                  <a:pt x="17893688" y="15822151"/>
                </a:cubicBezTo>
                <a:cubicBezTo>
                  <a:pt x="17761775" y="15833013"/>
                  <a:pt x="17274765" y="15819503"/>
                  <a:pt x="17031342" y="15822151"/>
                </a:cubicBezTo>
                <a:cubicBezTo>
                  <a:pt x="16787919" y="15824799"/>
                  <a:pt x="16587479" y="15754138"/>
                  <a:pt x="16432490" y="15822151"/>
                </a:cubicBezTo>
                <a:cubicBezTo>
                  <a:pt x="16277501" y="15890164"/>
                  <a:pt x="16056802" y="15753374"/>
                  <a:pt x="15833638" y="15822151"/>
                </a:cubicBezTo>
                <a:cubicBezTo>
                  <a:pt x="15610474" y="15890928"/>
                  <a:pt x="14954359" y="15790887"/>
                  <a:pt x="14707797" y="15822151"/>
                </a:cubicBezTo>
                <a:cubicBezTo>
                  <a:pt x="14461235" y="15853415"/>
                  <a:pt x="14119771" y="15810826"/>
                  <a:pt x="13581956" y="15822151"/>
                </a:cubicBezTo>
                <a:cubicBezTo>
                  <a:pt x="13044141" y="15833476"/>
                  <a:pt x="13333435" y="15819123"/>
                  <a:pt x="13246599" y="15822151"/>
                </a:cubicBezTo>
                <a:cubicBezTo>
                  <a:pt x="13333435" y="15819123"/>
                  <a:pt x="13353371" y="15833589"/>
                  <a:pt x="13438232" y="15822151"/>
                </a:cubicBezTo>
                <a:cubicBezTo>
                  <a:pt x="13353371" y="15833589"/>
                  <a:pt x="13186687" y="15797004"/>
                  <a:pt x="13102875" y="15822151"/>
                </a:cubicBezTo>
                <a:cubicBezTo>
                  <a:pt x="13019063" y="15847298"/>
                  <a:pt x="12640562" y="15792486"/>
                  <a:pt x="12504023" y="15822151"/>
                </a:cubicBezTo>
                <a:cubicBezTo>
                  <a:pt x="12367484" y="15851816"/>
                  <a:pt x="12457261" y="15821184"/>
                  <a:pt x="12432161" y="15822151"/>
                </a:cubicBezTo>
                <a:cubicBezTo>
                  <a:pt x="12407061" y="15823118"/>
                  <a:pt x="11949857" y="15791496"/>
                  <a:pt x="11569814" y="15822151"/>
                </a:cubicBezTo>
                <a:cubicBezTo>
                  <a:pt x="11189771" y="15852806"/>
                  <a:pt x="11524045" y="15818102"/>
                  <a:pt x="11497952" y="15822151"/>
                </a:cubicBezTo>
                <a:cubicBezTo>
                  <a:pt x="11471859" y="15826200"/>
                  <a:pt x="10777379" y="15754761"/>
                  <a:pt x="10372111" y="15822151"/>
                </a:cubicBezTo>
                <a:cubicBezTo>
                  <a:pt x="9966843" y="15889541"/>
                  <a:pt x="9703023" y="15793338"/>
                  <a:pt x="9509765" y="15822151"/>
                </a:cubicBezTo>
                <a:cubicBezTo>
                  <a:pt x="9316507" y="15850964"/>
                  <a:pt x="8947294" y="15817128"/>
                  <a:pt x="8647418" y="15822151"/>
                </a:cubicBezTo>
                <a:cubicBezTo>
                  <a:pt x="8347542" y="15827174"/>
                  <a:pt x="8248685" y="15815124"/>
                  <a:pt x="8048567" y="15822151"/>
                </a:cubicBezTo>
                <a:cubicBezTo>
                  <a:pt x="8248685" y="15815124"/>
                  <a:pt x="8187362" y="15839775"/>
                  <a:pt x="8240199" y="15822151"/>
                </a:cubicBezTo>
                <a:cubicBezTo>
                  <a:pt x="8187362" y="15839775"/>
                  <a:pt x="8204101" y="15819846"/>
                  <a:pt x="8168337" y="15822151"/>
                </a:cubicBezTo>
                <a:cubicBezTo>
                  <a:pt x="8132573" y="15824456"/>
                  <a:pt x="7977013" y="15809742"/>
                  <a:pt x="7832980" y="15822151"/>
                </a:cubicBezTo>
                <a:cubicBezTo>
                  <a:pt x="7688947" y="15834560"/>
                  <a:pt x="7213857" y="15819633"/>
                  <a:pt x="6707139" y="15822151"/>
                </a:cubicBezTo>
                <a:cubicBezTo>
                  <a:pt x="7213857" y="15819633"/>
                  <a:pt x="6822162" y="15831275"/>
                  <a:pt x="6898771" y="15822151"/>
                </a:cubicBezTo>
                <a:cubicBezTo>
                  <a:pt x="6822162" y="15831275"/>
                  <a:pt x="6249700" y="15808970"/>
                  <a:pt x="6036425" y="15822151"/>
                </a:cubicBezTo>
                <a:cubicBezTo>
                  <a:pt x="5823150" y="15835332"/>
                  <a:pt x="5710894" y="15783282"/>
                  <a:pt x="5437573" y="15822151"/>
                </a:cubicBezTo>
                <a:cubicBezTo>
                  <a:pt x="5164252" y="15861020"/>
                  <a:pt x="5381793" y="15814752"/>
                  <a:pt x="5365711" y="15822151"/>
                </a:cubicBezTo>
                <a:cubicBezTo>
                  <a:pt x="5349629" y="15829550"/>
                  <a:pt x="4922313" y="15809291"/>
                  <a:pt x="4503365" y="15822151"/>
                </a:cubicBezTo>
                <a:cubicBezTo>
                  <a:pt x="4922313" y="15809291"/>
                  <a:pt x="4648966" y="15838952"/>
                  <a:pt x="4694997" y="15822151"/>
                </a:cubicBezTo>
                <a:cubicBezTo>
                  <a:pt x="4648966" y="15838952"/>
                  <a:pt x="3805605" y="15749812"/>
                  <a:pt x="3569156" y="15822151"/>
                </a:cubicBezTo>
                <a:cubicBezTo>
                  <a:pt x="3332707" y="15894490"/>
                  <a:pt x="2993920" y="15755583"/>
                  <a:pt x="2706810" y="15822151"/>
                </a:cubicBezTo>
                <a:cubicBezTo>
                  <a:pt x="2419700" y="15888719"/>
                  <a:pt x="2101714" y="15702665"/>
                  <a:pt x="1580968" y="15822151"/>
                </a:cubicBezTo>
                <a:cubicBezTo>
                  <a:pt x="1060222" y="15941637"/>
                  <a:pt x="1329837" y="15792734"/>
                  <a:pt x="1245611" y="15822151"/>
                </a:cubicBezTo>
                <a:cubicBezTo>
                  <a:pt x="1161385" y="15851568"/>
                  <a:pt x="988692" y="15793875"/>
                  <a:pt x="910255" y="15822151"/>
                </a:cubicBezTo>
                <a:cubicBezTo>
                  <a:pt x="831818" y="15850427"/>
                  <a:pt x="869765" y="15814880"/>
                  <a:pt x="838392" y="15822151"/>
                </a:cubicBezTo>
                <a:cubicBezTo>
                  <a:pt x="807019" y="15829422"/>
                  <a:pt x="172906" y="15799937"/>
                  <a:pt x="0" y="15822151"/>
                </a:cubicBezTo>
                <a:cubicBezTo>
                  <a:pt x="-18385" y="15613515"/>
                  <a:pt x="48457" y="15436635"/>
                  <a:pt x="0" y="15236145"/>
                </a:cubicBezTo>
                <a:cubicBezTo>
                  <a:pt x="-48457" y="15035655"/>
                  <a:pt x="49240" y="14918939"/>
                  <a:pt x="0" y="14808361"/>
                </a:cubicBezTo>
                <a:cubicBezTo>
                  <a:pt x="-49240" y="14697783"/>
                  <a:pt x="84784" y="14140221"/>
                  <a:pt x="0" y="13905913"/>
                </a:cubicBezTo>
                <a:cubicBezTo>
                  <a:pt x="-84784" y="13671605"/>
                  <a:pt x="46819" y="13364960"/>
                  <a:pt x="0" y="13161686"/>
                </a:cubicBezTo>
                <a:cubicBezTo>
                  <a:pt x="-46819" y="12958412"/>
                  <a:pt x="102244" y="12656578"/>
                  <a:pt x="0" y="12259237"/>
                </a:cubicBezTo>
                <a:cubicBezTo>
                  <a:pt x="-102244" y="11861896"/>
                  <a:pt x="66792" y="11805171"/>
                  <a:pt x="0" y="11673231"/>
                </a:cubicBezTo>
                <a:cubicBezTo>
                  <a:pt x="-66792" y="11541291"/>
                  <a:pt x="27493" y="11276252"/>
                  <a:pt x="0" y="10929004"/>
                </a:cubicBezTo>
                <a:cubicBezTo>
                  <a:pt x="-27493" y="10581756"/>
                  <a:pt x="27733" y="10719547"/>
                  <a:pt x="0" y="10659442"/>
                </a:cubicBezTo>
                <a:cubicBezTo>
                  <a:pt x="-27733" y="10599337"/>
                  <a:pt x="1430" y="10497853"/>
                  <a:pt x="0" y="10389879"/>
                </a:cubicBezTo>
                <a:cubicBezTo>
                  <a:pt x="-1430" y="10281905"/>
                  <a:pt x="18177" y="10247145"/>
                  <a:pt x="0" y="10120317"/>
                </a:cubicBezTo>
                <a:cubicBezTo>
                  <a:pt x="-18177" y="9993489"/>
                  <a:pt x="84765" y="9554696"/>
                  <a:pt x="0" y="9376089"/>
                </a:cubicBezTo>
                <a:cubicBezTo>
                  <a:pt x="-84765" y="9197482"/>
                  <a:pt x="54776" y="8934895"/>
                  <a:pt x="0" y="8790084"/>
                </a:cubicBezTo>
                <a:cubicBezTo>
                  <a:pt x="-54776" y="8645273"/>
                  <a:pt x="40800" y="8380606"/>
                  <a:pt x="0" y="8204078"/>
                </a:cubicBezTo>
                <a:cubicBezTo>
                  <a:pt x="-40800" y="8027550"/>
                  <a:pt x="17419" y="8025333"/>
                  <a:pt x="0" y="7934516"/>
                </a:cubicBezTo>
                <a:cubicBezTo>
                  <a:pt x="-17419" y="7843699"/>
                  <a:pt x="80922" y="7384690"/>
                  <a:pt x="0" y="7190289"/>
                </a:cubicBezTo>
                <a:cubicBezTo>
                  <a:pt x="-80922" y="6995888"/>
                  <a:pt x="62931" y="6546746"/>
                  <a:pt x="0" y="6287840"/>
                </a:cubicBezTo>
                <a:cubicBezTo>
                  <a:pt x="-62931" y="6028934"/>
                  <a:pt x="5701" y="6208977"/>
                  <a:pt x="0" y="6176499"/>
                </a:cubicBezTo>
                <a:cubicBezTo>
                  <a:pt x="-5701" y="6144021"/>
                  <a:pt x="4556" y="6093695"/>
                  <a:pt x="0" y="6065158"/>
                </a:cubicBezTo>
                <a:cubicBezTo>
                  <a:pt x="-4556" y="6036621"/>
                  <a:pt x="57541" y="5605284"/>
                  <a:pt x="0" y="5320931"/>
                </a:cubicBezTo>
                <a:cubicBezTo>
                  <a:pt x="-57541" y="5036578"/>
                  <a:pt x="46479" y="4884659"/>
                  <a:pt x="0" y="4576704"/>
                </a:cubicBezTo>
                <a:cubicBezTo>
                  <a:pt x="-46479" y="4268749"/>
                  <a:pt x="17333" y="4352292"/>
                  <a:pt x="0" y="4148920"/>
                </a:cubicBezTo>
                <a:cubicBezTo>
                  <a:pt x="-17333" y="3945548"/>
                  <a:pt x="16119" y="3960075"/>
                  <a:pt x="0" y="3879357"/>
                </a:cubicBezTo>
                <a:cubicBezTo>
                  <a:pt x="-16119" y="3798639"/>
                  <a:pt x="32515" y="3451704"/>
                  <a:pt x="0" y="3135130"/>
                </a:cubicBezTo>
                <a:cubicBezTo>
                  <a:pt x="-32515" y="2818556"/>
                  <a:pt x="2606" y="2718734"/>
                  <a:pt x="0" y="2549124"/>
                </a:cubicBezTo>
                <a:cubicBezTo>
                  <a:pt x="-2606" y="2379514"/>
                  <a:pt x="39728" y="2076249"/>
                  <a:pt x="0" y="1804897"/>
                </a:cubicBezTo>
                <a:cubicBezTo>
                  <a:pt x="-39728" y="1533545"/>
                  <a:pt x="23419" y="1382197"/>
                  <a:pt x="0" y="1218892"/>
                </a:cubicBezTo>
                <a:cubicBezTo>
                  <a:pt x="-23419" y="1055588"/>
                  <a:pt x="15469" y="785843"/>
                  <a:pt x="0" y="632886"/>
                </a:cubicBezTo>
                <a:cubicBezTo>
                  <a:pt x="-15469" y="479929"/>
                  <a:pt x="46073" y="190701"/>
                  <a:pt x="0" y="0"/>
                </a:cubicBezTo>
                <a:close/>
              </a:path>
              <a:path w="26349474" h="15822151" stroke="0" extrusionOk="0">
                <a:moveTo>
                  <a:pt x="0" y="0"/>
                </a:moveTo>
                <a:cubicBezTo>
                  <a:pt x="-93920" y="12044"/>
                  <a:pt x="-142143" y="-7667"/>
                  <a:pt x="-191633" y="0"/>
                </a:cubicBezTo>
                <a:cubicBezTo>
                  <a:pt x="-142143" y="-7667"/>
                  <a:pt x="659841" y="88666"/>
                  <a:pt x="934209" y="0"/>
                </a:cubicBezTo>
                <a:cubicBezTo>
                  <a:pt x="1208577" y="-88666"/>
                  <a:pt x="1601945" y="63510"/>
                  <a:pt x="2060050" y="0"/>
                </a:cubicBezTo>
                <a:cubicBezTo>
                  <a:pt x="2518155" y="-63510"/>
                  <a:pt x="2116643" y="375"/>
                  <a:pt x="2131912" y="0"/>
                </a:cubicBezTo>
                <a:cubicBezTo>
                  <a:pt x="2147181" y="-375"/>
                  <a:pt x="2723161" y="45286"/>
                  <a:pt x="3257753" y="0"/>
                </a:cubicBezTo>
                <a:cubicBezTo>
                  <a:pt x="3792345" y="-45286"/>
                  <a:pt x="3630498" y="26882"/>
                  <a:pt x="3856605" y="0"/>
                </a:cubicBezTo>
                <a:cubicBezTo>
                  <a:pt x="4082712" y="-26882"/>
                  <a:pt x="4285548" y="57086"/>
                  <a:pt x="4455457" y="0"/>
                </a:cubicBezTo>
                <a:cubicBezTo>
                  <a:pt x="4625366" y="-57086"/>
                  <a:pt x="4510960" y="909"/>
                  <a:pt x="4527319" y="0"/>
                </a:cubicBezTo>
                <a:cubicBezTo>
                  <a:pt x="4543678" y="-909"/>
                  <a:pt x="5159950" y="36581"/>
                  <a:pt x="5653160" y="0"/>
                </a:cubicBezTo>
                <a:cubicBezTo>
                  <a:pt x="5159950" y="36581"/>
                  <a:pt x="5542161" y="-8236"/>
                  <a:pt x="5461527" y="0"/>
                </a:cubicBezTo>
                <a:cubicBezTo>
                  <a:pt x="5542161" y="-8236"/>
                  <a:pt x="5963129" y="97426"/>
                  <a:pt x="6323874" y="0"/>
                </a:cubicBezTo>
                <a:cubicBezTo>
                  <a:pt x="5963129" y="97426"/>
                  <a:pt x="6207390" y="-15137"/>
                  <a:pt x="6132241" y="0"/>
                </a:cubicBezTo>
                <a:cubicBezTo>
                  <a:pt x="6207390" y="-15137"/>
                  <a:pt x="6774660" y="55729"/>
                  <a:pt x="6994588" y="0"/>
                </a:cubicBezTo>
                <a:cubicBezTo>
                  <a:pt x="6774660" y="55729"/>
                  <a:pt x="6868263" y="-20402"/>
                  <a:pt x="6802955" y="0"/>
                </a:cubicBezTo>
                <a:cubicBezTo>
                  <a:pt x="6868263" y="-20402"/>
                  <a:pt x="7389154" y="63568"/>
                  <a:pt x="7665302" y="0"/>
                </a:cubicBezTo>
                <a:cubicBezTo>
                  <a:pt x="7941450" y="-63568"/>
                  <a:pt x="7715453" y="550"/>
                  <a:pt x="7737164" y="0"/>
                </a:cubicBezTo>
                <a:cubicBezTo>
                  <a:pt x="7715453" y="550"/>
                  <a:pt x="7621421" y="-5559"/>
                  <a:pt x="7545531" y="0"/>
                </a:cubicBezTo>
                <a:cubicBezTo>
                  <a:pt x="7621421" y="-5559"/>
                  <a:pt x="7602101" y="4424"/>
                  <a:pt x="7617393" y="0"/>
                </a:cubicBezTo>
                <a:cubicBezTo>
                  <a:pt x="7632685" y="-4424"/>
                  <a:pt x="7660746" y="5165"/>
                  <a:pt x="7689256" y="0"/>
                </a:cubicBezTo>
                <a:cubicBezTo>
                  <a:pt x="7717766" y="-5165"/>
                  <a:pt x="8111258" y="17659"/>
                  <a:pt x="8288107" y="0"/>
                </a:cubicBezTo>
                <a:cubicBezTo>
                  <a:pt x="8111258" y="17659"/>
                  <a:pt x="8174374" y="-19617"/>
                  <a:pt x="8096475" y="0"/>
                </a:cubicBezTo>
                <a:cubicBezTo>
                  <a:pt x="8174374" y="-19617"/>
                  <a:pt x="8153100" y="1127"/>
                  <a:pt x="8168337" y="0"/>
                </a:cubicBezTo>
                <a:cubicBezTo>
                  <a:pt x="8183574" y="-1127"/>
                  <a:pt x="8369003" y="34328"/>
                  <a:pt x="8503694" y="0"/>
                </a:cubicBezTo>
                <a:cubicBezTo>
                  <a:pt x="8638385" y="-34328"/>
                  <a:pt x="8554855" y="6060"/>
                  <a:pt x="8575556" y="0"/>
                </a:cubicBezTo>
                <a:cubicBezTo>
                  <a:pt x="8596257" y="-6060"/>
                  <a:pt x="9256505" y="26693"/>
                  <a:pt x="9437903" y="0"/>
                </a:cubicBezTo>
                <a:cubicBezTo>
                  <a:pt x="9619301" y="-26693"/>
                  <a:pt x="9894746" y="72944"/>
                  <a:pt x="10300249" y="0"/>
                </a:cubicBezTo>
                <a:cubicBezTo>
                  <a:pt x="10705752" y="-72944"/>
                  <a:pt x="10347978" y="4786"/>
                  <a:pt x="10372111" y="0"/>
                </a:cubicBezTo>
                <a:cubicBezTo>
                  <a:pt x="10396244" y="-4786"/>
                  <a:pt x="10415578" y="6844"/>
                  <a:pt x="10443973" y="0"/>
                </a:cubicBezTo>
                <a:cubicBezTo>
                  <a:pt x="10472368" y="-6844"/>
                  <a:pt x="10500186" y="2010"/>
                  <a:pt x="10515836" y="0"/>
                </a:cubicBezTo>
                <a:cubicBezTo>
                  <a:pt x="10531486" y="-2010"/>
                  <a:pt x="10909444" y="4611"/>
                  <a:pt x="11114687" y="0"/>
                </a:cubicBezTo>
                <a:cubicBezTo>
                  <a:pt x="11319930" y="-4611"/>
                  <a:pt x="11448631" y="61627"/>
                  <a:pt x="11713539" y="0"/>
                </a:cubicBezTo>
                <a:cubicBezTo>
                  <a:pt x="11448631" y="61627"/>
                  <a:pt x="11601732" y="-18467"/>
                  <a:pt x="11521906" y="0"/>
                </a:cubicBezTo>
                <a:cubicBezTo>
                  <a:pt x="11601732" y="-18467"/>
                  <a:pt x="11882292" y="29751"/>
                  <a:pt x="12120758" y="0"/>
                </a:cubicBezTo>
                <a:cubicBezTo>
                  <a:pt x="12359224" y="-29751"/>
                  <a:pt x="12171180" y="4146"/>
                  <a:pt x="12192620" y="0"/>
                </a:cubicBezTo>
                <a:cubicBezTo>
                  <a:pt x="12214060" y="-4146"/>
                  <a:pt x="12969839" y="74384"/>
                  <a:pt x="13318461" y="0"/>
                </a:cubicBezTo>
                <a:cubicBezTo>
                  <a:pt x="13667083" y="-74384"/>
                  <a:pt x="13526161" y="28301"/>
                  <a:pt x="13653818" y="0"/>
                </a:cubicBezTo>
                <a:cubicBezTo>
                  <a:pt x="13781475" y="-28301"/>
                  <a:pt x="14041812" y="64907"/>
                  <a:pt x="14252670" y="0"/>
                </a:cubicBezTo>
                <a:cubicBezTo>
                  <a:pt x="14463528" y="-64907"/>
                  <a:pt x="14880055" y="65221"/>
                  <a:pt x="15378511" y="0"/>
                </a:cubicBezTo>
                <a:cubicBezTo>
                  <a:pt x="14880055" y="65221"/>
                  <a:pt x="15252754" y="-15300"/>
                  <a:pt x="15186879" y="0"/>
                </a:cubicBezTo>
                <a:cubicBezTo>
                  <a:pt x="15252754" y="-15300"/>
                  <a:pt x="16006821" y="59854"/>
                  <a:pt x="16312720" y="0"/>
                </a:cubicBezTo>
                <a:cubicBezTo>
                  <a:pt x="16618619" y="-59854"/>
                  <a:pt x="16369866" y="5874"/>
                  <a:pt x="16384582" y="0"/>
                </a:cubicBezTo>
                <a:cubicBezTo>
                  <a:pt x="16399298" y="-5874"/>
                  <a:pt x="16621625" y="16025"/>
                  <a:pt x="16719939" y="0"/>
                </a:cubicBezTo>
                <a:cubicBezTo>
                  <a:pt x="16818253" y="-16025"/>
                  <a:pt x="16907499" y="35946"/>
                  <a:pt x="17055296" y="0"/>
                </a:cubicBezTo>
                <a:cubicBezTo>
                  <a:pt x="17203093" y="-35946"/>
                  <a:pt x="17446707" y="56086"/>
                  <a:pt x="17654148" y="0"/>
                </a:cubicBezTo>
                <a:cubicBezTo>
                  <a:pt x="17861589" y="-56086"/>
                  <a:pt x="18121404" y="62114"/>
                  <a:pt x="18252999" y="0"/>
                </a:cubicBezTo>
                <a:cubicBezTo>
                  <a:pt x="18384594" y="-62114"/>
                  <a:pt x="18759567" y="9864"/>
                  <a:pt x="19115346" y="0"/>
                </a:cubicBezTo>
                <a:cubicBezTo>
                  <a:pt x="19471125" y="-9864"/>
                  <a:pt x="19292819" y="11644"/>
                  <a:pt x="19450703" y="0"/>
                </a:cubicBezTo>
                <a:cubicBezTo>
                  <a:pt x="19292819" y="11644"/>
                  <a:pt x="19320032" y="-3722"/>
                  <a:pt x="19259070" y="0"/>
                </a:cubicBezTo>
                <a:cubicBezTo>
                  <a:pt x="19320032" y="-3722"/>
                  <a:pt x="19945775" y="88679"/>
                  <a:pt x="20121417" y="0"/>
                </a:cubicBezTo>
                <a:cubicBezTo>
                  <a:pt x="19945775" y="88679"/>
                  <a:pt x="19999302" y="-21165"/>
                  <a:pt x="19929784" y="0"/>
                </a:cubicBezTo>
                <a:cubicBezTo>
                  <a:pt x="19860266" y="21165"/>
                  <a:pt x="19803595" y="-6479"/>
                  <a:pt x="19738151" y="0"/>
                </a:cubicBezTo>
                <a:cubicBezTo>
                  <a:pt x="19672707" y="6479"/>
                  <a:pt x="19592162" y="-20749"/>
                  <a:pt x="19546519" y="0"/>
                </a:cubicBezTo>
                <a:cubicBezTo>
                  <a:pt x="19592162" y="-20749"/>
                  <a:pt x="19993098" y="94466"/>
                  <a:pt x="20408865" y="0"/>
                </a:cubicBezTo>
                <a:cubicBezTo>
                  <a:pt x="20824632" y="-94466"/>
                  <a:pt x="20463151" y="2480"/>
                  <a:pt x="20480728" y="0"/>
                </a:cubicBezTo>
                <a:cubicBezTo>
                  <a:pt x="20463151" y="2480"/>
                  <a:pt x="20339079" y="-2223"/>
                  <a:pt x="20289095" y="0"/>
                </a:cubicBezTo>
                <a:cubicBezTo>
                  <a:pt x="20339079" y="-2223"/>
                  <a:pt x="20924662" y="6978"/>
                  <a:pt x="21151441" y="0"/>
                </a:cubicBezTo>
                <a:cubicBezTo>
                  <a:pt x="21378220" y="-6978"/>
                  <a:pt x="21944274" y="55934"/>
                  <a:pt x="22277283" y="0"/>
                </a:cubicBezTo>
                <a:cubicBezTo>
                  <a:pt x="21944274" y="55934"/>
                  <a:pt x="22159239" y="-16971"/>
                  <a:pt x="22085650" y="0"/>
                </a:cubicBezTo>
                <a:cubicBezTo>
                  <a:pt x="22012061" y="16971"/>
                  <a:pt x="21958614" y="-2585"/>
                  <a:pt x="21894017" y="0"/>
                </a:cubicBezTo>
                <a:cubicBezTo>
                  <a:pt x="21958614" y="-2585"/>
                  <a:pt x="22229832" y="48805"/>
                  <a:pt x="22492869" y="0"/>
                </a:cubicBezTo>
                <a:cubicBezTo>
                  <a:pt x="22755906" y="-48805"/>
                  <a:pt x="22908929" y="13411"/>
                  <a:pt x="23091721" y="0"/>
                </a:cubicBezTo>
                <a:cubicBezTo>
                  <a:pt x="23274513" y="-13411"/>
                  <a:pt x="23314879" y="34226"/>
                  <a:pt x="23427078" y="0"/>
                </a:cubicBezTo>
                <a:cubicBezTo>
                  <a:pt x="23539277" y="-34226"/>
                  <a:pt x="23470602" y="5483"/>
                  <a:pt x="23498940" y="0"/>
                </a:cubicBezTo>
                <a:cubicBezTo>
                  <a:pt x="23527278" y="-5483"/>
                  <a:pt x="24092152" y="60802"/>
                  <a:pt x="24624781" y="0"/>
                </a:cubicBezTo>
                <a:cubicBezTo>
                  <a:pt x="25157410" y="-60802"/>
                  <a:pt x="24827765" y="19554"/>
                  <a:pt x="24960138" y="0"/>
                </a:cubicBezTo>
                <a:cubicBezTo>
                  <a:pt x="25092511" y="-19554"/>
                  <a:pt x="25310233" y="39456"/>
                  <a:pt x="25558990" y="0"/>
                </a:cubicBezTo>
                <a:cubicBezTo>
                  <a:pt x="25807747" y="-39456"/>
                  <a:pt x="25991528" y="94447"/>
                  <a:pt x="26349474" y="0"/>
                </a:cubicBezTo>
                <a:cubicBezTo>
                  <a:pt x="26354315" y="205583"/>
                  <a:pt x="26314869" y="369047"/>
                  <a:pt x="26349474" y="586006"/>
                </a:cubicBezTo>
                <a:cubicBezTo>
                  <a:pt x="26384079" y="802965"/>
                  <a:pt x="26324092" y="887408"/>
                  <a:pt x="26349474" y="1013790"/>
                </a:cubicBezTo>
                <a:cubicBezTo>
                  <a:pt x="26374856" y="1140172"/>
                  <a:pt x="26300203" y="1563615"/>
                  <a:pt x="26349474" y="1758017"/>
                </a:cubicBezTo>
                <a:cubicBezTo>
                  <a:pt x="26398745" y="1952419"/>
                  <a:pt x="26327078" y="1961862"/>
                  <a:pt x="26349474" y="2027579"/>
                </a:cubicBezTo>
                <a:cubicBezTo>
                  <a:pt x="26371870" y="2093296"/>
                  <a:pt x="26301734" y="2473345"/>
                  <a:pt x="26349474" y="2613585"/>
                </a:cubicBezTo>
                <a:cubicBezTo>
                  <a:pt x="26397214" y="2753825"/>
                  <a:pt x="26277148" y="3057571"/>
                  <a:pt x="26349474" y="3357812"/>
                </a:cubicBezTo>
                <a:cubicBezTo>
                  <a:pt x="26421800" y="3658053"/>
                  <a:pt x="26275227" y="3929314"/>
                  <a:pt x="26349474" y="4260261"/>
                </a:cubicBezTo>
                <a:cubicBezTo>
                  <a:pt x="26423721" y="4591208"/>
                  <a:pt x="26300784" y="4564465"/>
                  <a:pt x="26349474" y="4846266"/>
                </a:cubicBezTo>
                <a:cubicBezTo>
                  <a:pt x="26398164" y="5128067"/>
                  <a:pt x="26335695" y="4987814"/>
                  <a:pt x="26349474" y="5115829"/>
                </a:cubicBezTo>
                <a:cubicBezTo>
                  <a:pt x="26363253" y="5243844"/>
                  <a:pt x="26314801" y="5338044"/>
                  <a:pt x="26349474" y="5543613"/>
                </a:cubicBezTo>
                <a:cubicBezTo>
                  <a:pt x="26384147" y="5749182"/>
                  <a:pt x="26302796" y="5830825"/>
                  <a:pt x="26349474" y="5971397"/>
                </a:cubicBezTo>
                <a:cubicBezTo>
                  <a:pt x="26396152" y="6111969"/>
                  <a:pt x="26349057" y="6379336"/>
                  <a:pt x="26349474" y="6557403"/>
                </a:cubicBezTo>
                <a:cubicBezTo>
                  <a:pt x="26349891" y="6735470"/>
                  <a:pt x="26246166" y="7104439"/>
                  <a:pt x="26349474" y="7459851"/>
                </a:cubicBezTo>
                <a:cubicBezTo>
                  <a:pt x="26452782" y="7815263"/>
                  <a:pt x="26310488" y="7778858"/>
                  <a:pt x="26349474" y="7887635"/>
                </a:cubicBezTo>
                <a:cubicBezTo>
                  <a:pt x="26388460" y="7996412"/>
                  <a:pt x="26315746" y="8192043"/>
                  <a:pt x="26349474" y="8315419"/>
                </a:cubicBezTo>
                <a:cubicBezTo>
                  <a:pt x="26383202" y="8438795"/>
                  <a:pt x="26347833" y="8519292"/>
                  <a:pt x="26349474" y="8584982"/>
                </a:cubicBezTo>
                <a:cubicBezTo>
                  <a:pt x="26351115" y="8650672"/>
                  <a:pt x="26345514" y="8754616"/>
                  <a:pt x="26349474" y="8854545"/>
                </a:cubicBezTo>
                <a:cubicBezTo>
                  <a:pt x="26353434" y="8954474"/>
                  <a:pt x="26304707" y="9241364"/>
                  <a:pt x="26349474" y="9598772"/>
                </a:cubicBezTo>
                <a:cubicBezTo>
                  <a:pt x="26394241" y="9956180"/>
                  <a:pt x="26340359" y="9678907"/>
                  <a:pt x="26349474" y="9710113"/>
                </a:cubicBezTo>
                <a:cubicBezTo>
                  <a:pt x="26358589" y="9741319"/>
                  <a:pt x="26336426" y="9906127"/>
                  <a:pt x="26349474" y="9979675"/>
                </a:cubicBezTo>
                <a:cubicBezTo>
                  <a:pt x="26362522" y="10053223"/>
                  <a:pt x="26348949" y="10045681"/>
                  <a:pt x="26349474" y="10091016"/>
                </a:cubicBezTo>
                <a:cubicBezTo>
                  <a:pt x="26349999" y="10136351"/>
                  <a:pt x="26275284" y="10556429"/>
                  <a:pt x="26349474" y="10835243"/>
                </a:cubicBezTo>
                <a:cubicBezTo>
                  <a:pt x="26423664" y="11114057"/>
                  <a:pt x="26348698" y="10906966"/>
                  <a:pt x="26349474" y="10946584"/>
                </a:cubicBezTo>
                <a:cubicBezTo>
                  <a:pt x="26350250" y="10986202"/>
                  <a:pt x="26347774" y="11115132"/>
                  <a:pt x="26349474" y="11216147"/>
                </a:cubicBezTo>
                <a:cubicBezTo>
                  <a:pt x="26351174" y="11317162"/>
                  <a:pt x="26324835" y="11906896"/>
                  <a:pt x="26349474" y="12118596"/>
                </a:cubicBezTo>
                <a:cubicBezTo>
                  <a:pt x="26374113" y="12330296"/>
                  <a:pt x="26338350" y="12616739"/>
                  <a:pt x="26349474" y="13021044"/>
                </a:cubicBezTo>
                <a:cubicBezTo>
                  <a:pt x="26360598" y="13425349"/>
                  <a:pt x="26341014" y="13089398"/>
                  <a:pt x="26349474" y="13132385"/>
                </a:cubicBezTo>
                <a:cubicBezTo>
                  <a:pt x="26357934" y="13175372"/>
                  <a:pt x="26339299" y="13331496"/>
                  <a:pt x="26349474" y="13401948"/>
                </a:cubicBezTo>
                <a:cubicBezTo>
                  <a:pt x="26359649" y="13472400"/>
                  <a:pt x="26341574" y="13485896"/>
                  <a:pt x="26349474" y="13513289"/>
                </a:cubicBezTo>
                <a:cubicBezTo>
                  <a:pt x="26357374" y="13540682"/>
                  <a:pt x="26330834" y="13768603"/>
                  <a:pt x="26349474" y="13941073"/>
                </a:cubicBezTo>
                <a:cubicBezTo>
                  <a:pt x="26368114" y="14113543"/>
                  <a:pt x="26307458" y="14391928"/>
                  <a:pt x="26349474" y="14685300"/>
                </a:cubicBezTo>
                <a:cubicBezTo>
                  <a:pt x="26391490" y="14978672"/>
                  <a:pt x="26342256" y="14765427"/>
                  <a:pt x="26349474" y="14796641"/>
                </a:cubicBezTo>
                <a:cubicBezTo>
                  <a:pt x="26356692" y="14827855"/>
                  <a:pt x="26306827" y="15410633"/>
                  <a:pt x="26349474" y="15822151"/>
                </a:cubicBezTo>
                <a:cubicBezTo>
                  <a:pt x="26328700" y="15824731"/>
                  <a:pt x="26297907" y="15818658"/>
                  <a:pt x="26277612" y="15822151"/>
                </a:cubicBezTo>
                <a:cubicBezTo>
                  <a:pt x="26297907" y="15818658"/>
                  <a:pt x="26392716" y="15829201"/>
                  <a:pt x="26469244" y="15822151"/>
                </a:cubicBezTo>
                <a:cubicBezTo>
                  <a:pt x="26392716" y="15829201"/>
                  <a:pt x="26032731" y="15762257"/>
                  <a:pt x="25870393" y="15822151"/>
                </a:cubicBezTo>
                <a:cubicBezTo>
                  <a:pt x="25708055" y="15882045"/>
                  <a:pt x="25443363" y="15777465"/>
                  <a:pt x="25271541" y="15822151"/>
                </a:cubicBezTo>
                <a:cubicBezTo>
                  <a:pt x="25443363" y="15777465"/>
                  <a:pt x="25407656" y="15831537"/>
                  <a:pt x="25463174" y="15822151"/>
                </a:cubicBezTo>
                <a:cubicBezTo>
                  <a:pt x="25407656" y="15831537"/>
                  <a:pt x="24596741" y="15752972"/>
                  <a:pt x="24337332" y="15822151"/>
                </a:cubicBezTo>
                <a:cubicBezTo>
                  <a:pt x="24077923" y="15891330"/>
                  <a:pt x="23890412" y="15785207"/>
                  <a:pt x="23738481" y="15822151"/>
                </a:cubicBezTo>
                <a:cubicBezTo>
                  <a:pt x="23586550" y="15859095"/>
                  <a:pt x="23290156" y="15778290"/>
                  <a:pt x="22876134" y="15822151"/>
                </a:cubicBezTo>
                <a:cubicBezTo>
                  <a:pt x="22462112" y="15866012"/>
                  <a:pt x="22548682" y="15807330"/>
                  <a:pt x="22277283" y="15822151"/>
                </a:cubicBezTo>
                <a:cubicBezTo>
                  <a:pt x="22005884" y="15836972"/>
                  <a:pt x="22107296" y="15799270"/>
                  <a:pt x="21941926" y="15822151"/>
                </a:cubicBezTo>
                <a:cubicBezTo>
                  <a:pt x="21776556" y="15845032"/>
                  <a:pt x="21344126" y="15814774"/>
                  <a:pt x="21079579" y="15822151"/>
                </a:cubicBezTo>
                <a:cubicBezTo>
                  <a:pt x="20815032" y="15829528"/>
                  <a:pt x="20603248" y="15723916"/>
                  <a:pt x="20217233" y="15822151"/>
                </a:cubicBezTo>
                <a:cubicBezTo>
                  <a:pt x="19831218" y="15920386"/>
                  <a:pt x="19954217" y="15822140"/>
                  <a:pt x="19881876" y="15822151"/>
                </a:cubicBezTo>
                <a:cubicBezTo>
                  <a:pt x="19809535" y="15822162"/>
                  <a:pt x="19201222" y="15744762"/>
                  <a:pt x="18756035" y="15822151"/>
                </a:cubicBezTo>
                <a:cubicBezTo>
                  <a:pt x="18310848" y="15899540"/>
                  <a:pt x="18576343" y="15811415"/>
                  <a:pt x="18420678" y="15822151"/>
                </a:cubicBezTo>
                <a:cubicBezTo>
                  <a:pt x="18576343" y="15811415"/>
                  <a:pt x="18546779" y="15822450"/>
                  <a:pt x="18612310" y="15822151"/>
                </a:cubicBezTo>
                <a:cubicBezTo>
                  <a:pt x="18677841" y="15821852"/>
                  <a:pt x="18709872" y="15828333"/>
                  <a:pt x="18803943" y="15822151"/>
                </a:cubicBezTo>
                <a:cubicBezTo>
                  <a:pt x="18709872" y="15828333"/>
                  <a:pt x="17993868" y="15796723"/>
                  <a:pt x="17678102" y="15822151"/>
                </a:cubicBezTo>
                <a:cubicBezTo>
                  <a:pt x="17362336" y="15847579"/>
                  <a:pt x="17625242" y="15822046"/>
                  <a:pt x="17606239" y="15822151"/>
                </a:cubicBezTo>
                <a:cubicBezTo>
                  <a:pt x="17587236" y="15822256"/>
                  <a:pt x="17166184" y="15763796"/>
                  <a:pt x="17007388" y="15822151"/>
                </a:cubicBezTo>
                <a:cubicBezTo>
                  <a:pt x="16848592" y="15880506"/>
                  <a:pt x="16345208" y="15725454"/>
                  <a:pt x="16145041" y="15822151"/>
                </a:cubicBezTo>
                <a:cubicBezTo>
                  <a:pt x="15944874" y="15918848"/>
                  <a:pt x="15919739" y="15806090"/>
                  <a:pt x="15809684" y="15822151"/>
                </a:cubicBezTo>
                <a:cubicBezTo>
                  <a:pt x="15699629" y="15838212"/>
                  <a:pt x="15548225" y="15819275"/>
                  <a:pt x="15474327" y="15822151"/>
                </a:cubicBezTo>
                <a:cubicBezTo>
                  <a:pt x="15400429" y="15825027"/>
                  <a:pt x="14949166" y="15726786"/>
                  <a:pt x="14611981" y="15822151"/>
                </a:cubicBezTo>
                <a:cubicBezTo>
                  <a:pt x="14274796" y="15917516"/>
                  <a:pt x="13885048" y="15811519"/>
                  <a:pt x="13486140" y="15822151"/>
                </a:cubicBezTo>
                <a:cubicBezTo>
                  <a:pt x="13885048" y="15811519"/>
                  <a:pt x="13585677" y="15838313"/>
                  <a:pt x="13677772" y="15822151"/>
                </a:cubicBezTo>
                <a:cubicBezTo>
                  <a:pt x="13585677" y="15838313"/>
                  <a:pt x="12958862" y="15710915"/>
                  <a:pt x="12551931" y="15822151"/>
                </a:cubicBezTo>
                <a:cubicBezTo>
                  <a:pt x="12145000" y="15933387"/>
                  <a:pt x="12099308" y="15817558"/>
                  <a:pt x="11953080" y="15822151"/>
                </a:cubicBezTo>
                <a:cubicBezTo>
                  <a:pt x="11806852" y="15826744"/>
                  <a:pt x="11560444" y="15818134"/>
                  <a:pt x="11354228" y="15822151"/>
                </a:cubicBezTo>
                <a:cubicBezTo>
                  <a:pt x="11148012" y="15826168"/>
                  <a:pt x="10933058" y="15793434"/>
                  <a:pt x="10755376" y="15822151"/>
                </a:cubicBezTo>
                <a:cubicBezTo>
                  <a:pt x="10577694" y="15850868"/>
                  <a:pt x="10121583" y="15787980"/>
                  <a:pt x="9629535" y="15822151"/>
                </a:cubicBezTo>
                <a:cubicBezTo>
                  <a:pt x="10121583" y="15787980"/>
                  <a:pt x="9758936" y="15841943"/>
                  <a:pt x="9821168" y="15822151"/>
                </a:cubicBezTo>
                <a:cubicBezTo>
                  <a:pt x="9758936" y="15841943"/>
                  <a:pt x="9216158" y="15795688"/>
                  <a:pt x="8958821" y="15822151"/>
                </a:cubicBezTo>
                <a:cubicBezTo>
                  <a:pt x="8701484" y="15848614"/>
                  <a:pt x="8903910" y="15816317"/>
                  <a:pt x="8886959" y="15822151"/>
                </a:cubicBezTo>
                <a:cubicBezTo>
                  <a:pt x="8870008" y="15827985"/>
                  <a:pt x="8125336" y="15784489"/>
                  <a:pt x="7761118" y="15822151"/>
                </a:cubicBezTo>
                <a:cubicBezTo>
                  <a:pt x="7396900" y="15859813"/>
                  <a:pt x="7243976" y="15782890"/>
                  <a:pt x="6898771" y="15822151"/>
                </a:cubicBezTo>
                <a:cubicBezTo>
                  <a:pt x="6553566" y="15861412"/>
                  <a:pt x="6396164" y="15775264"/>
                  <a:pt x="6036425" y="15822151"/>
                </a:cubicBezTo>
                <a:cubicBezTo>
                  <a:pt x="6396164" y="15775264"/>
                  <a:pt x="6138582" y="15839634"/>
                  <a:pt x="6228057" y="15822151"/>
                </a:cubicBezTo>
                <a:cubicBezTo>
                  <a:pt x="6138582" y="15839634"/>
                  <a:pt x="5976809" y="15806657"/>
                  <a:pt x="5892701" y="15822151"/>
                </a:cubicBezTo>
                <a:cubicBezTo>
                  <a:pt x="5808593" y="15837645"/>
                  <a:pt x="5724142" y="15798679"/>
                  <a:pt x="5557344" y="15822151"/>
                </a:cubicBezTo>
                <a:cubicBezTo>
                  <a:pt x="5390546" y="15845623"/>
                  <a:pt x="5244875" y="15795621"/>
                  <a:pt x="4958492" y="15822151"/>
                </a:cubicBezTo>
                <a:cubicBezTo>
                  <a:pt x="4672109" y="15848681"/>
                  <a:pt x="4921410" y="15818755"/>
                  <a:pt x="4886630" y="15822151"/>
                </a:cubicBezTo>
                <a:cubicBezTo>
                  <a:pt x="4851850" y="15825547"/>
                  <a:pt x="4574618" y="15767935"/>
                  <a:pt x="4287778" y="15822151"/>
                </a:cubicBezTo>
                <a:cubicBezTo>
                  <a:pt x="4000938" y="15876367"/>
                  <a:pt x="4064559" y="15799059"/>
                  <a:pt x="3952421" y="15822151"/>
                </a:cubicBezTo>
                <a:cubicBezTo>
                  <a:pt x="3840283" y="15845243"/>
                  <a:pt x="3895142" y="15820503"/>
                  <a:pt x="3880559" y="15822151"/>
                </a:cubicBezTo>
                <a:cubicBezTo>
                  <a:pt x="3865976" y="15823799"/>
                  <a:pt x="3381632" y="15738270"/>
                  <a:pt x="3018212" y="15822151"/>
                </a:cubicBezTo>
                <a:cubicBezTo>
                  <a:pt x="3381632" y="15738270"/>
                  <a:pt x="3163290" y="15839939"/>
                  <a:pt x="3209845" y="15822151"/>
                </a:cubicBezTo>
                <a:cubicBezTo>
                  <a:pt x="3163290" y="15839939"/>
                  <a:pt x="2611986" y="15726442"/>
                  <a:pt x="2347499" y="15822151"/>
                </a:cubicBezTo>
                <a:cubicBezTo>
                  <a:pt x="2083012" y="15917860"/>
                  <a:pt x="2302134" y="15819353"/>
                  <a:pt x="2275636" y="15822151"/>
                </a:cubicBezTo>
                <a:cubicBezTo>
                  <a:pt x="2249138" y="15824949"/>
                  <a:pt x="1699761" y="15784080"/>
                  <a:pt x="1149795" y="15822151"/>
                </a:cubicBezTo>
                <a:cubicBezTo>
                  <a:pt x="1699761" y="15784080"/>
                  <a:pt x="1258316" y="15833632"/>
                  <a:pt x="1341428" y="15822151"/>
                </a:cubicBezTo>
                <a:cubicBezTo>
                  <a:pt x="1258316" y="15833632"/>
                  <a:pt x="593904" y="15803972"/>
                  <a:pt x="0" y="15822151"/>
                </a:cubicBezTo>
                <a:cubicBezTo>
                  <a:pt x="-41533" y="15646179"/>
                  <a:pt x="29025" y="15498071"/>
                  <a:pt x="0" y="15394367"/>
                </a:cubicBezTo>
                <a:cubicBezTo>
                  <a:pt x="-29025" y="15290663"/>
                  <a:pt x="423" y="15322480"/>
                  <a:pt x="0" y="15283026"/>
                </a:cubicBezTo>
                <a:cubicBezTo>
                  <a:pt x="-423" y="15243572"/>
                  <a:pt x="55167" y="14987373"/>
                  <a:pt x="0" y="14697020"/>
                </a:cubicBezTo>
                <a:cubicBezTo>
                  <a:pt x="-55167" y="14406667"/>
                  <a:pt x="12484" y="14551666"/>
                  <a:pt x="0" y="14427458"/>
                </a:cubicBezTo>
                <a:cubicBezTo>
                  <a:pt x="-12484" y="14303250"/>
                  <a:pt x="30029" y="14128962"/>
                  <a:pt x="0" y="13999674"/>
                </a:cubicBezTo>
                <a:cubicBezTo>
                  <a:pt x="-30029" y="13870386"/>
                  <a:pt x="60973" y="13673573"/>
                  <a:pt x="0" y="13413668"/>
                </a:cubicBezTo>
                <a:cubicBezTo>
                  <a:pt x="-60973" y="13153763"/>
                  <a:pt x="23572" y="13214084"/>
                  <a:pt x="0" y="13144105"/>
                </a:cubicBezTo>
                <a:cubicBezTo>
                  <a:pt x="-23572" y="13074126"/>
                  <a:pt x="15669" y="12479174"/>
                  <a:pt x="0" y="12241657"/>
                </a:cubicBezTo>
                <a:cubicBezTo>
                  <a:pt x="-15669" y="12004140"/>
                  <a:pt x="2778" y="11802445"/>
                  <a:pt x="0" y="11655651"/>
                </a:cubicBezTo>
                <a:cubicBezTo>
                  <a:pt x="-2778" y="11508857"/>
                  <a:pt x="47304" y="11325955"/>
                  <a:pt x="0" y="11227867"/>
                </a:cubicBezTo>
                <a:cubicBezTo>
                  <a:pt x="-47304" y="11129779"/>
                  <a:pt x="14821" y="11058762"/>
                  <a:pt x="0" y="10958305"/>
                </a:cubicBezTo>
                <a:cubicBezTo>
                  <a:pt x="-14821" y="10857848"/>
                  <a:pt x="11320" y="10245053"/>
                  <a:pt x="0" y="10055856"/>
                </a:cubicBezTo>
                <a:cubicBezTo>
                  <a:pt x="-11320" y="9866659"/>
                  <a:pt x="4454" y="9826427"/>
                  <a:pt x="0" y="9628072"/>
                </a:cubicBezTo>
                <a:cubicBezTo>
                  <a:pt x="-4454" y="9429717"/>
                  <a:pt x="11891" y="9557036"/>
                  <a:pt x="0" y="9516731"/>
                </a:cubicBezTo>
                <a:cubicBezTo>
                  <a:pt x="-11891" y="9476426"/>
                  <a:pt x="13014" y="9076443"/>
                  <a:pt x="0" y="8772504"/>
                </a:cubicBezTo>
                <a:cubicBezTo>
                  <a:pt x="-13014" y="8468565"/>
                  <a:pt x="46699" y="8511287"/>
                  <a:pt x="0" y="8344720"/>
                </a:cubicBezTo>
                <a:cubicBezTo>
                  <a:pt x="-46699" y="8178153"/>
                  <a:pt x="30666" y="8188733"/>
                  <a:pt x="0" y="8075157"/>
                </a:cubicBezTo>
                <a:cubicBezTo>
                  <a:pt x="-30666" y="7961581"/>
                  <a:pt x="21425" y="7866997"/>
                  <a:pt x="0" y="7805594"/>
                </a:cubicBezTo>
                <a:cubicBezTo>
                  <a:pt x="-21425" y="7744191"/>
                  <a:pt x="28743" y="7628142"/>
                  <a:pt x="0" y="7536032"/>
                </a:cubicBezTo>
                <a:cubicBezTo>
                  <a:pt x="-28743" y="7443922"/>
                  <a:pt x="13464" y="7168088"/>
                  <a:pt x="0" y="6950026"/>
                </a:cubicBezTo>
                <a:cubicBezTo>
                  <a:pt x="-13464" y="6731964"/>
                  <a:pt x="8452" y="6879971"/>
                  <a:pt x="0" y="6838685"/>
                </a:cubicBezTo>
                <a:cubicBezTo>
                  <a:pt x="-8452" y="6797399"/>
                  <a:pt x="19711" y="6446767"/>
                  <a:pt x="0" y="6252680"/>
                </a:cubicBezTo>
                <a:cubicBezTo>
                  <a:pt x="-19711" y="6058594"/>
                  <a:pt x="5029" y="5948742"/>
                  <a:pt x="0" y="5824896"/>
                </a:cubicBezTo>
                <a:cubicBezTo>
                  <a:pt x="-5029" y="5701050"/>
                  <a:pt x="64115" y="5278994"/>
                  <a:pt x="0" y="4922447"/>
                </a:cubicBezTo>
                <a:cubicBezTo>
                  <a:pt x="-64115" y="4565900"/>
                  <a:pt x="34188" y="4356770"/>
                  <a:pt x="0" y="4019998"/>
                </a:cubicBezTo>
                <a:cubicBezTo>
                  <a:pt x="-34188" y="3683226"/>
                  <a:pt x="4183" y="3939931"/>
                  <a:pt x="0" y="3908657"/>
                </a:cubicBezTo>
                <a:cubicBezTo>
                  <a:pt x="-4183" y="3877383"/>
                  <a:pt x="16131" y="3572884"/>
                  <a:pt x="0" y="3480873"/>
                </a:cubicBezTo>
                <a:cubicBezTo>
                  <a:pt x="-16131" y="3388862"/>
                  <a:pt x="8827" y="3392151"/>
                  <a:pt x="0" y="3369532"/>
                </a:cubicBezTo>
                <a:cubicBezTo>
                  <a:pt x="-8827" y="3346913"/>
                  <a:pt x="14030" y="3074374"/>
                  <a:pt x="0" y="2783527"/>
                </a:cubicBezTo>
                <a:cubicBezTo>
                  <a:pt x="-14030" y="2492680"/>
                  <a:pt x="13004" y="2706643"/>
                  <a:pt x="0" y="2672186"/>
                </a:cubicBezTo>
                <a:cubicBezTo>
                  <a:pt x="-13004" y="2637729"/>
                  <a:pt x="54741" y="2259620"/>
                  <a:pt x="0" y="1927958"/>
                </a:cubicBezTo>
                <a:cubicBezTo>
                  <a:pt x="-54741" y="1596296"/>
                  <a:pt x="100538" y="1408078"/>
                  <a:pt x="0" y="1025510"/>
                </a:cubicBezTo>
                <a:cubicBezTo>
                  <a:pt x="-100538" y="642942"/>
                  <a:pt x="632" y="876640"/>
                  <a:pt x="0" y="755947"/>
                </a:cubicBezTo>
                <a:cubicBezTo>
                  <a:pt x="-632" y="635254"/>
                  <a:pt x="11232" y="667353"/>
                  <a:pt x="0" y="644606"/>
                </a:cubicBezTo>
                <a:cubicBezTo>
                  <a:pt x="-11232" y="621859"/>
                  <a:pt x="51475" y="14426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8991425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3255792" y="9014244"/>
            <a:ext cx="5226647" cy="5226647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12892798" y="-3962370"/>
            <a:ext cx="5226647" cy="5226647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9472840"/>
            <a:ext cx="17907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7" y="9683873"/>
            <a:ext cx="2214433" cy="53674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E717710-70A8-0BD7-608C-520C72758BCD}"/>
              </a:ext>
            </a:extLst>
          </p:cNvPr>
          <p:cNvGrpSpPr/>
          <p:nvPr/>
        </p:nvGrpSpPr>
        <p:grpSpPr>
          <a:xfrm>
            <a:off x="10699433" y="9548214"/>
            <a:ext cx="7176224" cy="716646"/>
            <a:chOff x="9545418" y="6976388"/>
            <a:chExt cx="7176224" cy="716646"/>
          </a:xfrm>
        </p:grpSpPr>
        <p:pic>
          <p:nvPicPr>
            <p:cNvPr id="8" name="Imagem 7" descr="Uma imagem com Tipo de letra, texto, logótipo, Gráficos">
              <a:extLst>
                <a:ext uri="{FF2B5EF4-FFF2-40B4-BE49-F238E27FC236}">
                  <a16:creationId xmlns:a16="http://schemas.microsoft.com/office/drawing/2014/main" id="{58A9A323-3C19-F2B8-D748-3DD2E0C0B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397F6B4-F20E-29FA-F2C5-A4F5DE2E3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 descr="Uma imagem com Tipo de letra, logótipo, texto, design&#10;&#10;Descrição gerada automaticamente">
              <a:extLst>
                <a:ext uri="{FF2B5EF4-FFF2-40B4-BE49-F238E27FC236}">
                  <a16:creationId xmlns:a16="http://schemas.microsoft.com/office/drawing/2014/main" id="{F7A7E3F8-DFBB-1FF8-7A0B-65A345273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5418" y="6976388"/>
              <a:ext cx="2479615" cy="716646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575D880-C67E-E556-780E-A8CD417ADE89}"/>
              </a:ext>
            </a:extLst>
          </p:cNvPr>
          <p:cNvSpPr/>
          <p:nvPr/>
        </p:nvSpPr>
        <p:spPr>
          <a:xfrm>
            <a:off x="14247177" y="2422077"/>
            <a:ext cx="2855076" cy="4826199"/>
          </a:xfrm>
          <a:prstGeom prst="rect">
            <a:avLst/>
          </a:prstGeom>
          <a:solidFill>
            <a:schemeClr val="accent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8B9162-297A-9E28-0512-6E148B0EB495}"/>
              </a:ext>
            </a:extLst>
          </p:cNvPr>
          <p:cNvSpPr/>
          <p:nvPr/>
        </p:nvSpPr>
        <p:spPr>
          <a:xfrm>
            <a:off x="8177867" y="2452295"/>
            <a:ext cx="2642355" cy="479598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20000"/>
                </a:schemeClr>
              </a:gs>
              <a:gs pos="4900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20AA115-E1C7-B334-3B40-F026A132438C}"/>
              </a:ext>
            </a:extLst>
          </p:cNvPr>
          <p:cNvSpPr/>
          <p:nvPr/>
        </p:nvSpPr>
        <p:spPr>
          <a:xfrm>
            <a:off x="11052981" y="4943299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9699B9-0FF5-460C-BFD8-0FA3DC07CDB0}"/>
              </a:ext>
            </a:extLst>
          </p:cNvPr>
          <p:cNvSpPr/>
          <p:nvPr/>
        </p:nvSpPr>
        <p:spPr>
          <a:xfrm>
            <a:off x="11079880" y="2420742"/>
            <a:ext cx="2855076" cy="230497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61F57ED-C347-919B-05BB-5EA0DD9992A5}"/>
              </a:ext>
            </a:extLst>
          </p:cNvPr>
          <p:cNvSpPr/>
          <p:nvPr/>
        </p:nvSpPr>
        <p:spPr>
          <a:xfrm>
            <a:off x="9657963" y="7459308"/>
            <a:ext cx="7444290" cy="1699521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91936A-DF6A-7563-7C84-3E1020C3F66B}"/>
              </a:ext>
            </a:extLst>
          </p:cNvPr>
          <p:cNvSpPr/>
          <p:nvPr/>
        </p:nvSpPr>
        <p:spPr>
          <a:xfrm>
            <a:off x="5116930" y="4943300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080CD81-0BE2-3E46-126F-6FB351279220}"/>
              </a:ext>
            </a:extLst>
          </p:cNvPr>
          <p:cNvSpPr/>
          <p:nvPr/>
        </p:nvSpPr>
        <p:spPr>
          <a:xfrm>
            <a:off x="5116930" y="2448961"/>
            <a:ext cx="2855076" cy="23049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6ECB5ED-D901-F9D9-9A90-9368A4999589}"/>
              </a:ext>
            </a:extLst>
          </p:cNvPr>
          <p:cNvSpPr/>
          <p:nvPr/>
        </p:nvSpPr>
        <p:spPr>
          <a:xfrm>
            <a:off x="1922734" y="2422078"/>
            <a:ext cx="2855076" cy="4826199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8CF32F8F-2C0B-2C82-4F39-F56BC2B371DA}"/>
              </a:ext>
            </a:extLst>
          </p:cNvPr>
          <p:cNvSpPr/>
          <p:nvPr/>
        </p:nvSpPr>
        <p:spPr>
          <a:xfrm>
            <a:off x="1922734" y="7459309"/>
            <a:ext cx="7444290" cy="1699521"/>
          </a:xfrm>
          <a:prstGeom prst="rect">
            <a:avLst/>
          </a:prstGeom>
          <a:solidFill>
            <a:schemeClr val="accent1">
              <a:lumMod val="40000"/>
              <a:lumOff val="60000"/>
              <a:alpha val="63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EAC15F-F21F-C513-A0F8-5E2846F2D5A6}"/>
              </a:ext>
            </a:extLst>
          </p:cNvPr>
          <p:cNvSpPr/>
          <p:nvPr/>
        </p:nvSpPr>
        <p:spPr>
          <a:xfrm>
            <a:off x="1922734" y="2420742"/>
            <a:ext cx="15179519" cy="6713165"/>
          </a:xfrm>
          <a:custGeom>
            <a:avLst/>
            <a:gdLst>
              <a:gd name="connsiteX0" fmla="*/ 0 w 15179519"/>
              <a:gd name="connsiteY0" fmla="*/ 0 h 6713165"/>
              <a:gd name="connsiteX1" fmla="*/ 887418 w 15179519"/>
              <a:gd name="connsiteY1" fmla="*/ 0 h 6713165"/>
              <a:gd name="connsiteX2" fmla="*/ 1319450 w 15179519"/>
              <a:gd name="connsiteY2" fmla="*/ 0 h 6713165"/>
              <a:gd name="connsiteX3" fmla="*/ 1903278 w 15179519"/>
              <a:gd name="connsiteY3" fmla="*/ 0 h 6713165"/>
              <a:gd name="connsiteX4" fmla="*/ 2790696 w 15179519"/>
              <a:gd name="connsiteY4" fmla="*/ 0 h 6713165"/>
              <a:gd name="connsiteX5" fmla="*/ 3526319 w 15179519"/>
              <a:gd name="connsiteY5" fmla="*/ 0 h 6713165"/>
              <a:gd name="connsiteX6" fmla="*/ 4110147 w 15179519"/>
              <a:gd name="connsiteY6" fmla="*/ 0 h 6713165"/>
              <a:gd name="connsiteX7" fmla="*/ 4845770 w 15179519"/>
              <a:gd name="connsiteY7" fmla="*/ 0 h 6713165"/>
              <a:gd name="connsiteX8" fmla="*/ 4974212 w 15179519"/>
              <a:gd name="connsiteY8" fmla="*/ 0 h 6713165"/>
              <a:gd name="connsiteX9" fmla="*/ 5102654 w 15179519"/>
              <a:gd name="connsiteY9" fmla="*/ 0 h 6713165"/>
              <a:gd name="connsiteX10" fmla="*/ 5382891 w 15179519"/>
              <a:gd name="connsiteY10" fmla="*/ 0 h 6713165"/>
              <a:gd name="connsiteX11" fmla="*/ 6270309 w 15179519"/>
              <a:gd name="connsiteY11" fmla="*/ 0 h 6713165"/>
              <a:gd name="connsiteX12" fmla="*/ 6398751 w 15179519"/>
              <a:gd name="connsiteY12" fmla="*/ 0 h 6713165"/>
              <a:gd name="connsiteX13" fmla="*/ 6678988 w 15179519"/>
              <a:gd name="connsiteY13" fmla="*/ 0 h 6713165"/>
              <a:gd name="connsiteX14" fmla="*/ 7111021 w 15179519"/>
              <a:gd name="connsiteY14" fmla="*/ 0 h 6713165"/>
              <a:gd name="connsiteX15" fmla="*/ 7998439 w 15179519"/>
              <a:gd name="connsiteY15" fmla="*/ 0 h 6713165"/>
              <a:gd name="connsiteX16" fmla="*/ 8885857 w 15179519"/>
              <a:gd name="connsiteY16" fmla="*/ 0 h 6713165"/>
              <a:gd name="connsiteX17" fmla="*/ 9773275 w 15179519"/>
              <a:gd name="connsiteY17" fmla="*/ 0 h 6713165"/>
              <a:gd name="connsiteX18" fmla="*/ 10508898 w 15179519"/>
              <a:gd name="connsiteY18" fmla="*/ 0 h 6713165"/>
              <a:gd name="connsiteX19" fmla="*/ 10637340 w 15179519"/>
              <a:gd name="connsiteY19" fmla="*/ 0 h 6713165"/>
              <a:gd name="connsiteX20" fmla="*/ 11524758 w 15179519"/>
              <a:gd name="connsiteY20" fmla="*/ 0 h 6713165"/>
              <a:gd name="connsiteX21" fmla="*/ 12260381 w 15179519"/>
              <a:gd name="connsiteY21" fmla="*/ 0 h 6713165"/>
              <a:gd name="connsiteX22" fmla="*/ 13147799 w 15179519"/>
              <a:gd name="connsiteY22" fmla="*/ 0 h 6713165"/>
              <a:gd name="connsiteX23" fmla="*/ 13428036 w 15179519"/>
              <a:gd name="connsiteY23" fmla="*/ 0 h 6713165"/>
              <a:gd name="connsiteX24" fmla="*/ 14011864 w 15179519"/>
              <a:gd name="connsiteY24" fmla="*/ 0 h 6713165"/>
              <a:gd name="connsiteX25" fmla="*/ 15179519 w 15179519"/>
              <a:gd name="connsiteY25" fmla="*/ 0 h 6713165"/>
              <a:gd name="connsiteX26" fmla="*/ 15179519 w 15179519"/>
              <a:gd name="connsiteY26" fmla="*/ 358035 h 6713165"/>
              <a:gd name="connsiteX27" fmla="*/ 15179519 w 15179519"/>
              <a:gd name="connsiteY27" fmla="*/ 783203 h 6713165"/>
              <a:gd name="connsiteX28" fmla="*/ 15179519 w 15179519"/>
              <a:gd name="connsiteY28" fmla="*/ 1342633 h 6713165"/>
              <a:gd name="connsiteX29" fmla="*/ 15179519 w 15179519"/>
              <a:gd name="connsiteY29" fmla="*/ 1767800 h 6713165"/>
              <a:gd name="connsiteX30" fmla="*/ 15179519 w 15179519"/>
              <a:gd name="connsiteY30" fmla="*/ 2260099 h 6713165"/>
              <a:gd name="connsiteX31" fmla="*/ 15179519 w 15179519"/>
              <a:gd name="connsiteY31" fmla="*/ 2886661 h 6713165"/>
              <a:gd name="connsiteX32" fmla="*/ 15179519 w 15179519"/>
              <a:gd name="connsiteY32" fmla="*/ 3580355 h 6713165"/>
              <a:gd name="connsiteX33" fmla="*/ 15179519 w 15179519"/>
              <a:gd name="connsiteY33" fmla="*/ 4005522 h 6713165"/>
              <a:gd name="connsiteX34" fmla="*/ 15179519 w 15179519"/>
              <a:gd name="connsiteY34" fmla="*/ 4564952 h 6713165"/>
              <a:gd name="connsiteX35" fmla="*/ 15179519 w 15179519"/>
              <a:gd name="connsiteY35" fmla="*/ 4990119 h 6713165"/>
              <a:gd name="connsiteX36" fmla="*/ 15179519 w 15179519"/>
              <a:gd name="connsiteY36" fmla="*/ 5683813 h 6713165"/>
              <a:gd name="connsiteX37" fmla="*/ 15179519 w 15179519"/>
              <a:gd name="connsiteY37" fmla="*/ 6108980 h 6713165"/>
              <a:gd name="connsiteX38" fmla="*/ 15179519 w 15179519"/>
              <a:gd name="connsiteY38" fmla="*/ 6713165 h 6713165"/>
              <a:gd name="connsiteX39" fmla="*/ 14595691 w 15179519"/>
              <a:gd name="connsiteY39" fmla="*/ 6713165 h 6713165"/>
              <a:gd name="connsiteX40" fmla="*/ 14011864 w 15179519"/>
              <a:gd name="connsiteY40" fmla="*/ 6713165 h 6713165"/>
              <a:gd name="connsiteX41" fmla="*/ 13428036 w 15179519"/>
              <a:gd name="connsiteY41" fmla="*/ 6713165 h 6713165"/>
              <a:gd name="connsiteX42" fmla="*/ 12844208 w 15179519"/>
              <a:gd name="connsiteY42" fmla="*/ 6713165 h 6713165"/>
              <a:gd name="connsiteX43" fmla="*/ 11956790 w 15179519"/>
              <a:gd name="connsiteY43" fmla="*/ 6713165 h 6713165"/>
              <a:gd name="connsiteX44" fmla="*/ 11372963 w 15179519"/>
              <a:gd name="connsiteY44" fmla="*/ 6713165 h 6713165"/>
              <a:gd name="connsiteX45" fmla="*/ 10789135 w 15179519"/>
              <a:gd name="connsiteY45" fmla="*/ 6713165 h 6713165"/>
              <a:gd name="connsiteX46" fmla="*/ 10053512 w 15179519"/>
              <a:gd name="connsiteY46" fmla="*/ 6713165 h 6713165"/>
              <a:gd name="connsiteX47" fmla="*/ 9925070 w 15179519"/>
              <a:gd name="connsiteY47" fmla="*/ 6713165 h 6713165"/>
              <a:gd name="connsiteX48" fmla="*/ 9796628 w 15179519"/>
              <a:gd name="connsiteY48" fmla="*/ 6713165 h 6713165"/>
              <a:gd name="connsiteX49" fmla="*/ 9364596 w 15179519"/>
              <a:gd name="connsiteY49" fmla="*/ 6713165 h 6713165"/>
              <a:gd name="connsiteX50" fmla="*/ 9236153 w 15179519"/>
              <a:gd name="connsiteY50" fmla="*/ 6713165 h 6713165"/>
              <a:gd name="connsiteX51" fmla="*/ 8500531 w 15179519"/>
              <a:gd name="connsiteY51" fmla="*/ 6713165 h 6713165"/>
              <a:gd name="connsiteX52" fmla="*/ 7613113 w 15179519"/>
              <a:gd name="connsiteY52" fmla="*/ 6713165 h 6713165"/>
              <a:gd name="connsiteX53" fmla="*/ 7332875 w 15179519"/>
              <a:gd name="connsiteY53" fmla="*/ 6713165 h 6713165"/>
              <a:gd name="connsiteX54" fmla="*/ 6900843 w 15179519"/>
              <a:gd name="connsiteY54" fmla="*/ 6713165 h 6713165"/>
              <a:gd name="connsiteX55" fmla="*/ 6165220 w 15179519"/>
              <a:gd name="connsiteY55" fmla="*/ 6713165 h 6713165"/>
              <a:gd name="connsiteX56" fmla="*/ 6036778 w 15179519"/>
              <a:gd name="connsiteY56" fmla="*/ 6713165 h 6713165"/>
              <a:gd name="connsiteX57" fmla="*/ 5452950 w 15179519"/>
              <a:gd name="connsiteY57" fmla="*/ 6713165 h 6713165"/>
              <a:gd name="connsiteX58" fmla="*/ 5020918 w 15179519"/>
              <a:gd name="connsiteY58" fmla="*/ 6713165 h 6713165"/>
              <a:gd name="connsiteX59" fmla="*/ 4892476 w 15179519"/>
              <a:gd name="connsiteY59" fmla="*/ 6713165 h 6713165"/>
              <a:gd name="connsiteX60" fmla="*/ 4156853 w 15179519"/>
              <a:gd name="connsiteY60" fmla="*/ 6713165 h 6713165"/>
              <a:gd name="connsiteX61" fmla="*/ 3421230 w 15179519"/>
              <a:gd name="connsiteY61" fmla="*/ 6713165 h 6713165"/>
              <a:gd name="connsiteX62" fmla="*/ 2837402 w 15179519"/>
              <a:gd name="connsiteY62" fmla="*/ 6713165 h 6713165"/>
              <a:gd name="connsiteX63" fmla="*/ 2557165 w 15179519"/>
              <a:gd name="connsiteY63" fmla="*/ 6713165 h 6713165"/>
              <a:gd name="connsiteX64" fmla="*/ 1973337 w 15179519"/>
              <a:gd name="connsiteY64" fmla="*/ 6713165 h 6713165"/>
              <a:gd name="connsiteX65" fmla="*/ 1541305 w 15179519"/>
              <a:gd name="connsiteY65" fmla="*/ 6713165 h 6713165"/>
              <a:gd name="connsiteX66" fmla="*/ 1412863 w 15179519"/>
              <a:gd name="connsiteY66" fmla="*/ 6713165 h 6713165"/>
              <a:gd name="connsiteX67" fmla="*/ 525445 w 15179519"/>
              <a:gd name="connsiteY67" fmla="*/ 6713165 h 6713165"/>
              <a:gd name="connsiteX68" fmla="*/ 0 w 15179519"/>
              <a:gd name="connsiteY68" fmla="*/ 6713165 h 6713165"/>
              <a:gd name="connsiteX69" fmla="*/ 0 w 15179519"/>
              <a:gd name="connsiteY69" fmla="*/ 6355130 h 6713165"/>
              <a:gd name="connsiteX70" fmla="*/ 0 w 15179519"/>
              <a:gd name="connsiteY70" fmla="*/ 5929962 h 6713165"/>
              <a:gd name="connsiteX71" fmla="*/ 0 w 15179519"/>
              <a:gd name="connsiteY71" fmla="*/ 5370532 h 6713165"/>
              <a:gd name="connsiteX72" fmla="*/ 0 w 15179519"/>
              <a:gd name="connsiteY72" fmla="*/ 4878233 h 6713165"/>
              <a:gd name="connsiteX73" fmla="*/ 0 w 15179519"/>
              <a:gd name="connsiteY73" fmla="*/ 4251671 h 6713165"/>
              <a:gd name="connsiteX74" fmla="*/ 0 w 15179519"/>
              <a:gd name="connsiteY74" fmla="*/ 3759372 h 6713165"/>
              <a:gd name="connsiteX75" fmla="*/ 0 w 15179519"/>
              <a:gd name="connsiteY75" fmla="*/ 3199942 h 6713165"/>
              <a:gd name="connsiteX76" fmla="*/ 0 w 15179519"/>
              <a:gd name="connsiteY76" fmla="*/ 2774775 h 6713165"/>
              <a:gd name="connsiteX77" fmla="*/ 0 w 15179519"/>
              <a:gd name="connsiteY77" fmla="*/ 2349608 h 6713165"/>
              <a:gd name="connsiteX78" fmla="*/ 0 w 15179519"/>
              <a:gd name="connsiteY78" fmla="*/ 1655914 h 6713165"/>
              <a:gd name="connsiteX79" fmla="*/ 0 w 15179519"/>
              <a:gd name="connsiteY79" fmla="*/ 1029352 h 6713165"/>
              <a:gd name="connsiteX80" fmla="*/ 0 w 15179519"/>
              <a:gd name="connsiteY80" fmla="*/ 0 h 671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5179519" h="6713165" extrusionOk="0">
                <a:moveTo>
                  <a:pt x="0" y="0"/>
                </a:moveTo>
                <a:cubicBezTo>
                  <a:pt x="384399" y="-5579"/>
                  <a:pt x="633380" y="34564"/>
                  <a:pt x="887418" y="0"/>
                </a:cubicBezTo>
                <a:cubicBezTo>
                  <a:pt x="1141456" y="-34564"/>
                  <a:pt x="1149351" y="45233"/>
                  <a:pt x="1319450" y="0"/>
                </a:cubicBezTo>
                <a:cubicBezTo>
                  <a:pt x="1489549" y="-45233"/>
                  <a:pt x="1757656" y="20142"/>
                  <a:pt x="1903278" y="0"/>
                </a:cubicBezTo>
                <a:cubicBezTo>
                  <a:pt x="2048900" y="-20142"/>
                  <a:pt x="2531333" y="4263"/>
                  <a:pt x="2790696" y="0"/>
                </a:cubicBezTo>
                <a:cubicBezTo>
                  <a:pt x="3050059" y="-4263"/>
                  <a:pt x="3296097" y="81539"/>
                  <a:pt x="3526319" y="0"/>
                </a:cubicBezTo>
                <a:cubicBezTo>
                  <a:pt x="3756541" y="-81539"/>
                  <a:pt x="3956138" y="41896"/>
                  <a:pt x="4110147" y="0"/>
                </a:cubicBezTo>
                <a:cubicBezTo>
                  <a:pt x="4264156" y="-41896"/>
                  <a:pt x="4495363" y="5764"/>
                  <a:pt x="4845770" y="0"/>
                </a:cubicBezTo>
                <a:cubicBezTo>
                  <a:pt x="5196177" y="-5764"/>
                  <a:pt x="4917099" y="14847"/>
                  <a:pt x="4974212" y="0"/>
                </a:cubicBezTo>
                <a:cubicBezTo>
                  <a:pt x="5031325" y="-14847"/>
                  <a:pt x="5073764" y="13064"/>
                  <a:pt x="5102654" y="0"/>
                </a:cubicBezTo>
                <a:cubicBezTo>
                  <a:pt x="5131544" y="-13064"/>
                  <a:pt x="5304801" y="4879"/>
                  <a:pt x="5382891" y="0"/>
                </a:cubicBezTo>
                <a:cubicBezTo>
                  <a:pt x="5460981" y="-4879"/>
                  <a:pt x="5999347" y="104127"/>
                  <a:pt x="6270309" y="0"/>
                </a:cubicBezTo>
                <a:cubicBezTo>
                  <a:pt x="6541271" y="-104127"/>
                  <a:pt x="6349850" y="8861"/>
                  <a:pt x="6398751" y="0"/>
                </a:cubicBezTo>
                <a:cubicBezTo>
                  <a:pt x="6447652" y="-8861"/>
                  <a:pt x="6617576" y="8324"/>
                  <a:pt x="6678988" y="0"/>
                </a:cubicBezTo>
                <a:cubicBezTo>
                  <a:pt x="6740400" y="-8324"/>
                  <a:pt x="6993317" y="302"/>
                  <a:pt x="7111021" y="0"/>
                </a:cubicBezTo>
                <a:cubicBezTo>
                  <a:pt x="7228725" y="-302"/>
                  <a:pt x="7556323" y="106382"/>
                  <a:pt x="7998439" y="0"/>
                </a:cubicBezTo>
                <a:cubicBezTo>
                  <a:pt x="8440555" y="-106382"/>
                  <a:pt x="8505848" y="28379"/>
                  <a:pt x="8885857" y="0"/>
                </a:cubicBezTo>
                <a:cubicBezTo>
                  <a:pt x="9265866" y="-28379"/>
                  <a:pt x="9417370" y="45469"/>
                  <a:pt x="9773275" y="0"/>
                </a:cubicBezTo>
                <a:cubicBezTo>
                  <a:pt x="10129180" y="-45469"/>
                  <a:pt x="10325029" y="86013"/>
                  <a:pt x="10508898" y="0"/>
                </a:cubicBezTo>
                <a:cubicBezTo>
                  <a:pt x="10692767" y="-86013"/>
                  <a:pt x="10603367" y="2372"/>
                  <a:pt x="10637340" y="0"/>
                </a:cubicBezTo>
                <a:cubicBezTo>
                  <a:pt x="10671313" y="-2372"/>
                  <a:pt x="11218819" y="85061"/>
                  <a:pt x="11524758" y="0"/>
                </a:cubicBezTo>
                <a:cubicBezTo>
                  <a:pt x="11830697" y="-85061"/>
                  <a:pt x="11973526" y="35574"/>
                  <a:pt x="12260381" y="0"/>
                </a:cubicBezTo>
                <a:cubicBezTo>
                  <a:pt x="12547236" y="-35574"/>
                  <a:pt x="12842272" y="91036"/>
                  <a:pt x="13147799" y="0"/>
                </a:cubicBezTo>
                <a:cubicBezTo>
                  <a:pt x="13453326" y="-91036"/>
                  <a:pt x="13341889" y="18442"/>
                  <a:pt x="13428036" y="0"/>
                </a:cubicBezTo>
                <a:cubicBezTo>
                  <a:pt x="13514183" y="-18442"/>
                  <a:pt x="13852495" y="54124"/>
                  <a:pt x="14011864" y="0"/>
                </a:cubicBezTo>
                <a:cubicBezTo>
                  <a:pt x="14171233" y="-54124"/>
                  <a:pt x="14876695" y="13699"/>
                  <a:pt x="15179519" y="0"/>
                </a:cubicBezTo>
                <a:cubicBezTo>
                  <a:pt x="15211674" y="118794"/>
                  <a:pt x="15165755" y="191086"/>
                  <a:pt x="15179519" y="358035"/>
                </a:cubicBezTo>
                <a:cubicBezTo>
                  <a:pt x="15193283" y="524985"/>
                  <a:pt x="15149465" y="688188"/>
                  <a:pt x="15179519" y="783203"/>
                </a:cubicBezTo>
                <a:cubicBezTo>
                  <a:pt x="15209573" y="878218"/>
                  <a:pt x="15154112" y="1201413"/>
                  <a:pt x="15179519" y="1342633"/>
                </a:cubicBezTo>
                <a:cubicBezTo>
                  <a:pt x="15204926" y="1483853"/>
                  <a:pt x="15163532" y="1612252"/>
                  <a:pt x="15179519" y="1767800"/>
                </a:cubicBezTo>
                <a:cubicBezTo>
                  <a:pt x="15195506" y="1923348"/>
                  <a:pt x="15139368" y="2108289"/>
                  <a:pt x="15179519" y="2260099"/>
                </a:cubicBezTo>
                <a:cubicBezTo>
                  <a:pt x="15219670" y="2411909"/>
                  <a:pt x="15157025" y="2698506"/>
                  <a:pt x="15179519" y="2886661"/>
                </a:cubicBezTo>
                <a:cubicBezTo>
                  <a:pt x="15202013" y="3074816"/>
                  <a:pt x="15166258" y="3369344"/>
                  <a:pt x="15179519" y="3580355"/>
                </a:cubicBezTo>
                <a:cubicBezTo>
                  <a:pt x="15192780" y="3791366"/>
                  <a:pt x="15145207" y="3818569"/>
                  <a:pt x="15179519" y="4005522"/>
                </a:cubicBezTo>
                <a:cubicBezTo>
                  <a:pt x="15213831" y="4192475"/>
                  <a:pt x="15149542" y="4426596"/>
                  <a:pt x="15179519" y="4564952"/>
                </a:cubicBezTo>
                <a:cubicBezTo>
                  <a:pt x="15209496" y="4703308"/>
                  <a:pt x="15133937" y="4839157"/>
                  <a:pt x="15179519" y="4990119"/>
                </a:cubicBezTo>
                <a:cubicBezTo>
                  <a:pt x="15225101" y="5141081"/>
                  <a:pt x="15117469" y="5357996"/>
                  <a:pt x="15179519" y="5683813"/>
                </a:cubicBezTo>
                <a:cubicBezTo>
                  <a:pt x="15241569" y="6009630"/>
                  <a:pt x="15170341" y="5925846"/>
                  <a:pt x="15179519" y="6108980"/>
                </a:cubicBezTo>
                <a:cubicBezTo>
                  <a:pt x="15188697" y="6292114"/>
                  <a:pt x="15149325" y="6445990"/>
                  <a:pt x="15179519" y="6713165"/>
                </a:cubicBezTo>
                <a:cubicBezTo>
                  <a:pt x="15009539" y="6752024"/>
                  <a:pt x="14726478" y="6680052"/>
                  <a:pt x="14595691" y="6713165"/>
                </a:cubicBezTo>
                <a:cubicBezTo>
                  <a:pt x="14464904" y="6746278"/>
                  <a:pt x="14278415" y="6712760"/>
                  <a:pt x="14011864" y="6713165"/>
                </a:cubicBezTo>
                <a:cubicBezTo>
                  <a:pt x="13745313" y="6713570"/>
                  <a:pt x="13601815" y="6648159"/>
                  <a:pt x="13428036" y="6713165"/>
                </a:cubicBezTo>
                <a:cubicBezTo>
                  <a:pt x="13254257" y="6778171"/>
                  <a:pt x="13031466" y="6647533"/>
                  <a:pt x="12844208" y="6713165"/>
                </a:cubicBezTo>
                <a:cubicBezTo>
                  <a:pt x="12656950" y="6778797"/>
                  <a:pt x="12242681" y="6607458"/>
                  <a:pt x="11956790" y="6713165"/>
                </a:cubicBezTo>
                <a:cubicBezTo>
                  <a:pt x="11670899" y="6818872"/>
                  <a:pt x="11650777" y="6707605"/>
                  <a:pt x="11372963" y="6713165"/>
                </a:cubicBezTo>
                <a:cubicBezTo>
                  <a:pt x="11095149" y="6718725"/>
                  <a:pt x="10980427" y="6655242"/>
                  <a:pt x="10789135" y="6713165"/>
                </a:cubicBezTo>
                <a:cubicBezTo>
                  <a:pt x="10597843" y="6771088"/>
                  <a:pt x="10299888" y="6688416"/>
                  <a:pt x="10053512" y="6713165"/>
                </a:cubicBezTo>
                <a:cubicBezTo>
                  <a:pt x="9807136" y="6737914"/>
                  <a:pt x="9963114" y="6703836"/>
                  <a:pt x="9925070" y="6713165"/>
                </a:cubicBezTo>
                <a:cubicBezTo>
                  <a:pt x="9887026" y="6722494"/>
                  <a:pt x="9823879" y="6711643"/>
                  <a:pt x="9796628" y="6713165"/>
                </a:cubicBezTo>
                <a:cubicBezTo>
                  <a:pt x="9769377" y="6714687"/>
                  <a:pt x="9524253" y="6701438"/>
                  <a:pt x="9364596" y="6713165"/>
                </a:cubicBezTo>
                <a:cubicBezTo>
                  <a:pt x="9204939" y="6724892"/>
                  <a:pt x="9297410" y="6698807"/>
                  <a:pt x="9236153" y="6713165"/>
                </a:cubicBezTo>
                <a:cubicBezTo>
                  <a:pt x="9174896" y="6727523"/>
                  <a:pt x="8854932" y="6631715"/>
                  <a:pt x="8500531" y="6713165"/>
                </a:cubicBezTo>
                <a:cubicBezTo>
                  <a:pt x="8146130" y="6794615"/>
                  <a:pt x="7870811" y="6669928"/>
                  <a:pt x="7613113" y="6713165"/>
                </a:cubicBezTo>
                <a:cubicBezTo>
                  <a:pt x="7355415" y="6756402"/>
                  <a:pt x="7468253" y="6712701"/>
                  <a:pt x="7332875" y="6713165"/>
                </a:cubicBezTo>
                <a:cubicBezTo>
                  <a:pt x="7197497" y="6713629"/>
                  <a:pt x="7063716" y="6691475"/>
                  <a:pt x="6900843" y="6713165"/>
                </a:cubicBezTo>
                <a:cubicBezTo>
                  <a:pt x="6737970" y="6734855"/>
                  <a:pt x="6489102" y="6678241"/>
                  <a:pt x="6165220" y="6713165"/>
                </a:cubicBezTo>
                <a:cubicBezTo>
                  <a:pt x="5841338" y="6748089"/>
                  <a:pt x="6094332" y="6709967"/>
                  <a:pt x="6036778" y="6713165"/>
                </a:cubicBezTo>
                <a:cubicBezTo>
                  <a:pt x="5979224" y="6716363"/>
                  <a:pt x="5681440" y="6664039"/>
                  <a:pt x="5452950" y="6713165"/>
                </a:cubicBezTo>
                <a:cubicBezTo>
                  <a:pt x="5224460" y="6762291"/>
                  <a:pt x="5195938" y="6693346"/>
                  <a:pt x="5020918" y="6713165"/>
                </a:cubicBezTo>
                <a:cubicBezTo>
                  <a:pt x="4845898" y="6732984"/>
                  <a:pt x="4927275" y="6699686"/>
                  <a:pt x="4892476" y="6713165"/>
                </a:cubicBezTo>
                <a:cubicBezTo>
                  <a:pt x="4857677" y="6726644"/>
                  <a:pt x="4485412" y="6634903"/>
                  <a:pt x="4156853" y="6713165"/>
                </a:cubicBezTo>
                <a:cubicBezTo>
                  <a:pt x="3828294" y="6791427"/>
                  <a:pt x="3579073" y="6665103"/>
                  <a:pt x="3421230" y="6713165"/>
                </a:cubicBezTo>
                <a:cubicBezTo>
                  <a:pt x="3263387" y="6761227"/>
                  <a:pt x="3028912" y="6651013"/>
                  <a:pt x="2837402" y="6713165"/>
                </a:cubicBezTo>
                <a:cubicBezTo>
                  <a:pt x="2645892" y="6775317"/>
                  <a:pt x="2668454" y="6704783"/>
                  <a:pt x="2557165" y="6713165"/>
                </a:cubicBezTo>
                <a:cubicBezTo>
                  <a:pt x="2445876" y="6721547"/>
                  <a:pt x="2143829" y="6649929"/>
                  <a:pt x="1973337" y="6713165"/>
                </a:cubicBezTo>
                <a:cubicBezTo>
                  <a:pt x="1802845" y="6776401"/>
                  <a:pt x="1658612" y="6685894"/>
                  <a:pt x="1541305" y="6713165"/>
                </a:cubicBezTo>
                <a:cubicBezTo>
                  <a:pt x="1423998" y="6740436"/>
                  <a:pt x="1460744" y="6708459"/>
                  <a:pt x="1412863" y="6713165"/>
                </a:cubicBezTo>
                <a:cubicBezTo>
                  <a:pt x="1364982" y="6717871"/>
                  <a:pt x="962601" y="6611918"/>
                  <a:pt x="525445" y="6713165"/>
                </a:cubicBezTo>
                <a:cubicBezTo>
                  <a:pt x="88289" y="6814412"/>
                  <a:pt x="226089" y="6664060"/>
                  <a:pt x="0" y="6713165"/>
                </a:cubicBezTo>
                <a:cubicBezTo>
                  <a:pt x="-17644" y="6570333"/>
                  <a:pt x="21314" y="6520908"/>
                  <a:pt x="0" y="6355130"/>
                </a:cubicBezTo>
                <a:cubicBezTo>
                  <a:pt x="-21314" y="6189352"/>
                  <a:pt x="47639" y="6103207"/>
                  <a:pt x="0" y="5929962"/>
                </a:cubicBezTo>
                <a:cubicBezTo>
                  <a:pt x="-47639" y="5756717"/>
                  <a:pt x="37485" y="5626033"/>
                  <a:pt x="0" y="5370532"/>
                </a:cubicBezTo>
                <a:cubicBezTo>
                  <a:pt x="-37485" y="5115031"/>
                  <a:pt x="29191" y="5025809"/>
                  <a:pt x="0" y="4878233"/>
                </a:cubicBezTo>
                <a:cubicBezTo>
                  <a:pt x="-29191" y="4730657"/>
                  <a:pt x="40266" y="4557449"/>
                  <a:pt x="0" y="4251671"/>
                </a:cubicBezTo>
                <a:cubicBezTo>
                  <a:pt x="-40266" y="3945893"/>
                  <a:pt x="7476" y="3880140"/>
                  <a:pt x="0" y="3759372"/>
                </a:cubicBezTo>
                <a:cubicBezTo>
                  <a:pt x="-7476" y="3638604"/>
                  <a:pt x="9901" y="3408809"/>
                  <a:pt x="0" y="3199942"/>
                </a:cubicBezTo>
                <a:cubicBezTo>
                  <a:pt x="-9901" y="2991075"/>
                  <a:pt x="5452" y="2980061"/>
                  <a:pt x="0" y="2774775"/>
                </a:cubicBezTo>
                <a:cubicBezTo>
                  <a:pt x="-5452" y="2569489"/>
                  <a:pt x="25615" y="2508476"/>
                  <a:pt x="0" y="2349608"/>
                </a:cubicBezTo>
                <a:cubicBezTo>
                  <a:pt x="-25615" y="2190740"/>
                  <a:pt x="49136" y="1961248"/>
                  <a:pt x="0" y="1655914"/>
                </a:cubicBezTo>
                <a:cubicBezTo>
                  <a:pt x="-49136" y="1350580"/>
                  <a:pt x="470" y="1273476"/>
                  <a:pt x="0" y="1029352"/>
                </a:cubicBezTo>
                <a:cubicBezTo>
                  <a:pt x="-470" y="785228"/>
                  <a:pt x="107136" y="32488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4768601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9C8A01C-76E6-C1A1-8E26-121D55D08DDB}"/>
              </a:ext>
            </a:extLst>
          </p:cNvPr>
          <p:cNvSpPr/>
          <p:nvPr/>
        </p:nvSpPr>
        <p:spPr>
          <a:xfrm flipH="1">
            <a:off x="9403332" y="2199104"/>
            <a:ext cx="138251" cy="7818629"/>
          </a:xfrm>
          <a:custGeom>
            <a:avLst/>
            <a:gdLst>
              <a:gd name="connsiteX0" fmla="*/ 0 w 138251"/>
              <a:gd name="connsiteY0" fmla="*/ 0 h 7818629"/>
              <a:gd name="connsiteX1" fmla="*/ 138251 w 138251"/>
              <a:gd name="connsiteY1" fmla="*/ 0 h 7818629"/>
              <a:gd name="connsiteX2" fmla="*/ 138251 w 138251"/>
              <a:gd name="connsiteY2" fmla="*/ 323915 h 7818629"/>
              <a:gd name="connsiteX3" fmla="*/ 138251 w 138251"/>
              <a:gd name="connsiteY3" fmla="*/ 647829 h 7818629"/>
              <a:gd name="connsiteX4" fmla="*/ 138251 w 138251"/>
              <a:gd name="connsiteY4" fmla="*/ 1049930 h 7818629"/>
              <a:gd name="connsiteX5" fmla="*/ 138251 w 138251"/>
              <a:gd name="connsiteY5" fmla="*/ 1686590 h 7818629"/>
              <a:gd name="connsiteX6" fmla="*/ 138251 w 138251"/>
              <a:gd name="connsiteY6" fmla="*/ 2245063 h 7818629"/>
              <a:gd name="connsiteX7" fmla="*/ 138251 w 138251"/>
              <a:gd name="connsiteY7" fmla="*/ 2881723 h 7818629"/>
              <a:gd name="connsiteX8" fmla="*/ 138251 w 138251"/>
              <a:gd name="connsiteY8" fmla="*/ 3362010 h 7818629"/>
              <a:gd name="connsiteX9" fmla="*/ 138251 w 138251"/>
              <a:gd name="connsiteY9" fmla="*/ 4076857 h 7818629"/>
              <a:gd name="connsiteX10" fmla="*/ 138251 w 138251"/>
              <a:gd name="connsiteY10" fmla="*/ 4635330 h 7818629"/>
              <a:gd name="connsiteX11" fmla="*/ 138251 w 138251"/>
              <a:gd name="connsiteY11" fmla="*/ 5350176 h 7818629"/>
              <a:gd name="connsiteX12" fmla="*/ 138251 w 138251"/>
              <a:gd name="connsiteY12" fmla="*/ 5830463 h 7818629"/>
              <a:gd name="connsiteX13" fmla="*/ 138251 w 138251"/>
              <a:gd name="connsiteY13" fmla="*/ 6388937 h 7818629"/>
              <a:gd name="connsiteX14" fmla="*/ 138251 w 138251"/>
              <a:gd name="connsiteY14" fmla="*/ 6712851 h 7818629"/>
              <a:gd name="connsiteX15" fmla="*/ 138251 w 138251"/>
              <a:gd name="connsiteY15" fmla="*/ 7271325 h 7818629"/>
              <a:gd name="connsiteX16" fmla="*/ 138251 w 138251"/>
              <a:gd name="connsiteY16" fmla="*/ 7818629 h 7818629"/>
              <a:gd name="connsiteX17" fmla="*/ 0 w 138251"/>
              <a:gd name="connsiteY17" fmla="*/ 7818629 h 7818629"/>
              <a:gd name="connsiteX18" fmla="*/ 0 w 138251"/>
              <a:gd name="connsiteY18" fmla="*/ 7181969 h 7818629"/>
              <a:gd name="connsiteX19" fmla="*/ 0 w 138251"/>
              <a:gd name="connsiteY19" fmla="*/ 6779868 h 7818629"/>
              <a:gd name="connsiteX20" fmla="*/ 0 w 138251"/>
              <a:gd name="connsiteY20" fmla="*/ 6065022 h 7818629"/>
              <a:gd name="connsiteX21" fmla="*/ 0 w 138251"/>
              <a:gd name="connsiteY21" fmla="*/ 5584735 h 7818629"/>
              <a:gd name="connsiteX22" fmla="*/ 0 w 138251"/>
              <a:gd name="connsiteY22" fmla="*/ 5026262 h 7818629"/>
              <a:gd name="connsiteX23" fmla="*/ 0 w 138251"/>
              <a:gd name="connsiteY23" fmla="*/ 4545974 h 7818629"/>
              <a:gd name="connsiteX24" fmla="*/ 0 w 138251"/>
              <a:gd name="connsiteY24" fmla="*/ 3987501 h 7818629"/>
              <a:gd name="connsiteX25" fmla="*/ 0 w 138251"/>
              <a:gd name="connsiteY25" fmla="*/ 3429027 h 7818629"/>
              <a:gd name="connsiteX26" fmla="*/ 0 w 138251"/>
              <a:gd name="connsiteY26" fmla="*/ 2714181 h 7818629"/>
              <a:gd name="connsiteX27" fmla="*/ 0 w 138251"/>
              <a:gd name="connsiteY27" fmla="*/ 2077521 h 7818629"/>
              <a:gd name="connsiteX28" fmla="*/ 0 w 138251"/>
              <a:gd name="connsiteY28" fmla="*/ 1675421 h 7818629"/>
              <a:gd name="connsiteX29" fmla="*/ 0 w 138251"/>
              <a:gd name="connsiteY29" fmla="*/ 960574 h 7818629"/>
              <a:gd name="connsiteX30" fmla="*/ 0 w 138251"/>
              <a:gd name="connsiteY30" fmla="*/ 480287 h 7818629"/>
              <a:gd name="connsiteX31" fmla="*/ 0 w 138251"/>
              <a:gd name="connsiteY31" fmla="*/ 0 h 781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38251" h="7818629" fill="none" extrusionOk="0">
                <a:moveTo>
                  <a:pt x="0" y="0"/>
                </a:moveTo>
                <a:cubicBezTo>
                  <a:pt x="60729" y="-12202"/>
                  <a:pt x="97349" y="6021"/>
                  <a:pt x="138251" y="0"/>
                </a:cubicBezTo>
                <a:cubicBezTo>
                  <a:pt x="171676" y="79211"/>
                  <a:pt x="110768" y="178812"/>
                  <a:pt x="138251" y="323915"/>
                </a:cubicBezTo>
                <a:cubicBezTo>
                  <a:pt x="165734" y="469019"/>
                  <a:pt x="127131" y="538721"/>
                  <a:pt x="138251" y="647829"/>
                </a:cubicBezTo>
                <a:cubicBezTo>
                  <a:pt x="149371" y="756937"/>
                  <a:pt x="99201" y="944295"/>
                  <a:pt x="138251" y="1049930"/>
                </a:cubicBezTo>
                <a:cubicBezTo>
                  <a:pt x="177301" y="1155565"/>
                  <a:pt x="68748" y="1529321"/>
                  <a:pt x="138251" y="1686590"/>
                </a:cubicBezTo>
                <a:cubicBezTo>
                  <a:pt x="207754" y="1843859"/>
                  <a:pt x="111156" y="2020942"/>
                  <a:pt x="138251" y="2245063"/>
                </a:cubicBezTo>
                <a:cubicBezTo>
                  <a:pt x="165346" y="2469184"/>
                  <a:pt x="72647" y="2656403"/>
                  <a:pt x="138251" y="2881723"/>
                </a:cubicBezTo>
                <a:cubicBezTo>
                  <a:pt x="203855" y="3107043"/>
                  <a:pt x="136289" y="3187321"/>
                  <a:pt x="138251" y="3362010"/>
                </a:cubicBezTo>
                <a:cubicBezTo>
                  <a:pt x="140213" y="3536699"/>
                  <a:pt x="135453" y="3729140"/>
                  <a:pt x="138251" y="4076857"/>
                </a:cubicBezTo>
                <a:cubicBezTo>
                  <a:pt x="141049" y="4424574"/>
                  <a:pt x="109916" y="4434766"/>
                  <a:pt x="138251" y="4635330"/>
                </a:cubicBezTo>
                <a:cubicBezTo>
                  <a:pt x="166586" y="4835894"/>
                  <a:pt x="132836" y="5117383"/>
                  <a:pt x="138251" y="5350176"/>
                </a:cubicBezTo>
                <a:cubicBezTo>
                  <a:pt x="143666" y="5582969"/>
                  <a:pt x="91985" y="5627999"/>
                  <a:pt x="138251" y="5830463"/>
                </a:cubicBezTo>
                <a:cubicBezTo>
                  <a:pt x="184517" y="6032927"/>
                  <a:pt x="72390" y="6151167"/>
                  <a:pt x="138251" y="6388937"/>
                </a:cubicBezTo>
                <a:cubicBezTo>
                  <a:pt x="204112" y="6626707"/>
                  <a:pt x="123045" y="6637024"/>
                  <a:pt x="138251" y="6712851"/>
                </a:cubicBezTo>
                <a:cubicBezTo>
                  <a:pt x="153457" y="6788678"/>
                  <a:pt x="136907" y="7105560"/>
                  <a:pt x="138251" y="7271325"/>
                </a:cubicBezTo>
                <a:cubicBezTo>
                  <a:pt x="139595" y="7437090"/>
                  <a:pt x="103538" y="7590961"/>
                  <a:pt x="138251" y="7818629"/>
                </a:cubicBezTo>
                <a:cubicBezTo>
                  <a:pt x="92855" y="7824609"/>
                  <a:pt x="30648" y="7813597"/>
                  <a:pt x="0" y="7818629"/>
                </a:cubicBezTo>
                <a:cubicBezTo>
                  <a:pt x="-3877" y="7637696"/>
                  <a:pt x="36475" y="7315639"/>
                  <a:pt x="0" y="7181969"/>
                </a:cubicBezTo>
                <a:cubicBezTo>
                  <a:pt x="-36475" y="7048299"/>
                  <a:pt x="3096" y="6923304"/>
                  <a:pt x="0" y="6779868"/>
                </a:cubicBezTo>
                <a:cubicBezTo>
                  <a:pt x="-3096" y="6636432"/>
                  <a:pt x="57314" y="6235879"/>
                  <a:pt x="0" y="6065022"/>
                </a:cubicBezTo>
                <a:cubicBezTo>
                  <a:pt x="-57314" y="5894165"/>
                  <a:pt x="41991" y="5717415"/>
                  <a:pt x="0" y="5584735"/>
                </a:cubicBezTo>
                <a:cubicBezTo>
                  <a:pt x="-41991" y="5452055"/>
                  <a:pt x="48158" y="5145590"/>
                  <a:pt x="0" y="5026262"/>
                </a:cubicBezTo>
                <a:cubicBezTo>
                  <a:pt x="-48158" y="4906934"/>
                  <a:pt x="15004" y="4695042"/>
                  <a:pt x="0" y="4545974"/>
                </a:cubicBezTo>
                <a:cubicBezTo>
                  <a:pt x="-15004" y="4396906"/>
                  <a:pt x="63664" y="4188890"/>
                  <a:pt x="0" y="3987501"/>
                </a:cubicBezTo>
                <a:cubicBezTo>
                  <a:pt x="-63664" y="3786112"/>
                  <a:pt x="30370" y="3579749"/>
                  <a:pt x="0" y="3429027"/>
                </a:cubicBezTo>
                <a:cubicBezTo>
                  <a:pt x="-30370" y="3278305"/>
                  <a:pt x="41689" y="2960452"/>
                  <a:pt x="0" y="2714181"/>
                </a:cubicBezTo>
                <a:cubicBezTo>
                  <a:pt x="-41689" y="2467910"/>
                  <a:pt x="68073" y="2220023"/>
                  <a:pt x="0" y="2077521"/>
                </a:cubicBezTo>
                <a:cubicBezTo>
                  <a:pt x="-68073" y="1935019"/>
                  <a:pt x="17798" y="1855942"/>
                  <a:pt x="0" y="1675421"/>
                </a:cubicBezTo>
                <a:cubicBezTo>
                  <a:pt x="-17798" y="1494900"/>
                  <a:pt x="81332" y="1134984"/>
                  <a:pt x="0" y="960574"/>
                </a:cubicBezTo>
                <a:cubicBezTo>
                  <a:pt x="-81332" y="786164"/>
                  <a:pt x="16479" y="698694"/>
                  <a:pt x="0" y="480287"/>
                </a:cubicBezTo>
                <a:cubicBezTo>
                  <a:pt x="-16479" y="261880"/>
                  <a:pt x="11315" y="139706"/>
                  <a:pt x="0" y="0"/>
                </a:cubicBezTo>
                <a:close/>
              </a:path>
              <a:path w="138251" h="7818629" stroke="0" extrusionOk="0">
                <a:moveTo>
                  <a:pt x="0" y="0"/>
                </a:moveTo>
                <a:cubicBezTo>
                  <a:pt x="42576" y="-11806"/>
                  <a:pt x="107635" y="6268"/>
                  <a:pt x="138251" y="0"/>
                </a:cubicBezTo>
                <a:cubicBezTo>
                  <a:pt x="218363" y="334255"/>
                  <a:pt x="128960" y="399654"/>
                  <a:pt x="138251" y="714846"/>
                </a:cubicBezTo>
                <a:cubicBezTo>
                  <a:pt x="147542" y="1030038"/>
                  <a:pt x="102373" y="963208"/>
                  <a:pt x="138251" y="1195133"/>
                </a:cubicBezTo>
                <a:cubicBezTo>
                  <a:pt x="174129" y="1427058"/>
                  <a:pt x="82040" y="1594174"/>
                  <a:pt x="138251" y="1909979"/>
                </a:cubicBezTo>
                <a:cubicBezTo>
                  <a:pt x="194462" y="2225784"/>
                  <a:pt x="101230" y="2344699"/>
                  <a:pt x="138251" y="2624825"/>
                </a:cubicBezTo>
                <a:cubicBezTo>
                  <a:pt x="175272" y="2904951"/>
                  <a:pt x="67869" y="3110354"/>
                  <a:pt x="138251" y="3339672"/>
                </a:cubicBezTo>
                <a:cubicBezTo>
                  <a:pt x="208633" y="3568990"/>
                  <a:pt x="93084" y="3663753"/>
                  <a:pt x="138251" y="3976331"/>
                </a:cubicBezTo>
                <a:cubicBezTo>
                  <a:pt x="183418" y="4288909"/>
                  <a:pt x="124626" y="4197638"/>
                  <a:pt x="138251" y="4300246"/>
                </a:cubicBezTo>
                <a:cubicBezTo>
                  <a:pt x="151876" y="4402854"/>
                  <a:pt x="134170" y="4477589"/>
                  <a:pt x="138251" y="4624161"/>
                </a:cubicBezTo>
                <a:cubicBezTo>
                  <a:pt x="142332" y="4770734"/>
                  <a:pt x="96502" y="4982610"/>
                  <a:pt x="138251" y="5339007"/>
                </a:cubicBezTo>
                <a:cubicBezTo>
                  <a:pt x="180000" y="5695404"/>
                  <a:pt x="117140" y="5638913"/>
                  <a:pt x="138251" y="5819294"/>
                </a:cubicBezTo>
                <a:cubicBezTo>
                  <a:pt x="159362" y="5999675"/>
                  <a:pt x="132592" y="6033156"/>
                  <a:pt x="138251" y="6221395"/>
                </a:cubicBezTo>
                <a:cubicBezTo>
                  <a:pt x="143910" y="6409634"/>
                  <a:pt x="130327" y="6529267"/>
                  <a:pt x="138251" y="6779868"/>
                </a:cubicBezTo>
                <a:cubicBezTo>
                  <a:pt x="146175" y="7030469"/>
                  <a:pt x="73478" y="7332321"/>
                  <a:pt x="138251" y="7818629"/>
                </a:cubicBezTo>
                <a:cubicBezTo>
                  <a:pt x="91940" y="7830906"/>
                  <a:pt x="38954" y="7813029"/>
                  <a:pt x="0" y="7818629"/>
                </a:cubicBezTo>
                <a:cubicBezTo>
                  <a:pt x="-46048" y="7641224"/>
                  <a:pt x="19308" y="7459775"/>
                  <a:pt x="0" y="7338342"/>
                </a:cubicBezTo>
                <a:cubicBezTo>
                  <a:pt x="-19308" y="7216909"/>
                  <a:pt x="71511" y="7006068"/>
                  <a:pt x="0" y="6701682"/>
                </a:cubicBezTo>
                <a:cubicBezTo>
                  <a:pt x="-71511" y="6397296"/>
                  <a:pt x="12938" y="6402260"/>
                  <a:pt x="0" y="6143209"/>
                </a:cubicBezTo>
                <a:cubicBezTo>
                  <a:pt x="-12938" y="5884158"/>
                  <a:pt x="579" y="5876533"/>
                  <a:pt x="0" y="5662921"/>
                </a:cubicBezTo>
                <a:cubicBezTo>
                  <a:pt x="-579" y="5449309"/>
                  <a:pt x="64717" y="5304461"/>
                  <a:pt x="0" y="4948075"/>
                </a:cubicBezTo>
                <a:cubicBezTo>
                  <a:pt x="-64717" y="4591689"/>
                  <a:pt x="33925" y="4487014"/>
                  <a:pt x="0" y="4311415"/>
                </a:cubicBezTo>
                <a:cubicBezTo>
                  <a:pt x="-33925" y="4135816"/>
                  <a:pt x="46513" y="3798780"/>
                  <a:pt x="0" y="3596569"/>
                </a:cubicBezTo>
                <a:cubicBezTo>
                  <a:pt x="-46513" y="3394358"/>
                  <a:pt x="58592" y="3259144"/>
                  <a:pt x="0" y="2959910"/>
                </a:cubicBezTo>
                <a:cubicBezTo>
                  <a:pt x="-58592" y="2660676"/>
                  <a:pt x="11006" y="2740241"/>
                  <a:pt x="0" y="2635995"/>
                </a:cubicBezTo>
                <a:cubicBezTo>
                  <a:pt x="-11006" y="2531750"/>
                  <a:pt x="25347" y="2441401"/>
                  <a:pt x="0" y="2312080"/>
                </a:cubicBezTo>
                <a:cubicBezTo>
                  <a:pt x="-25347" y="2182760"/>
                  <a:pt x="17477" y="1840007"/>
                  <a:pt x="0" y="1675421"/>
                </a:cubicBezTo>
                <a:cubicBezTo>
                  <a:pt x="-17477" y="1510835"/>
                  <a:pt x="32334" y="1263875"/>
                  <a:pt x="0" y="960574"/>
                </a:cubicBezTo>
                <a:cubicBezTo>
                  <a:pt x="-32334" y="657273"/>
                  <a:pt x="76150" y="288433"/>
                  <a:pt x="0" y="0"/>
                </a:cubicBezTo>
                <a:close/>
              </a:path>
            </a:pathLst>
          </a:custGeom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0758480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D7A60761-7151-78AA-1A6F-89FEB975C719}"/>
              </a:ext>
            </a:extLst>
          </p:cNvPr>
          <p:cNvSpPr/>
          <p:nvPr/>
        </p:nvSpPr>
        <p:spPr>
          <a:xfrm rot="20996039">
            <a:off x="-541291" y="2940781"/>
            <a:ext cx="5865423" cy="1107996"/>
          </a:xfrm>
          <a:custGeom>
            <a:avLst/>
            <a:gdLst>
              <a:gd name="connsiteX0" fmla="*/ 0 w 5865423"/>
              <a:gd name="connsiteY0" fmla="*/ 0 h 1107996"/>
              <a:gd name="connsiteX1" fmla="*/ 410580 w 5865423"/>
              <a:gd name="connsiteY1" fmla="*/ 0 h 1107996"/>
              <a:gd name="connsiteX2" fmla="*/ 997122 w 5865423"/>
              <a:gd name="connsiteY2" fmla="*/ 0 h 1107996"/>
              <a:gd name="connsiteX3" fmla="*/ 1583664 w 5865423"/>
              <a:gd name="connsiteY3" fmla="*/ 0 h 1107996"/>
              <a:gd name="connsiteX4" fmla="*/ 2228861 w 5865423"/>
              <a:gd name="connsiteY4" fmla="*/ 0 h 1107996"/>
              <a:gd name="connsiteX5" fmla="*/ 2756749 w 5865423"/>
              <a:gd name="connsiteY5" fmla="*/ 0 h 1107996"/>
              <a:gd name="connsiteX6" fmla="*/ 3343291 w 5865423"/>
              <a:gd name="connsiteY6" fmla="*/ 0 h 1107996"/>
              <a:gd name="connsiteX7" fmla="*/ 3812525 w 5865423"/>
              <a:gd name="connsiteY7" fmla="*/ 0 h 1107996"/>
              <a:gd name="connsiteX8" fmla="*/ 4457721 w 5865423"/>
              <a:gd name="connsiteY8" fmla="*/ 0 h 1107996"/>
              <a:gd name="connsiteX9" fmla="*/ 4868301 w 5865423"/>
              <a:gd name="connsiteY9" fmla="*/ 0 h 1107996"/>
              <a:gd name="connsiteX10" fmla="*/ 5865423 w 5865423"/>
              <a:gd name="connsiteY10" fmla="*/ 0 h 1107996"/>
              <a:gd name="connsiteX11" fmla="*/ 5865423 w 5865423"/>
              <a:gd name="connsiteY11" fmla="*/ 576158 h 1107996"/>
              <a:gd name="connsiteX12" fmla="*/ 5865423 w 5865423"/>
              <a:gd name="connsiteY12" fmla="*/ 1107996 h 1107996"/>
              <a:gd name="connsiteX13" fmla="*/ 5278881 w 5865423"/>
              <a:gd name="connsiteY13" fmla="*/ 1107996 h 1107996"/>
              <a:gd name="connsiteX14" fmla="*/ 4692338 w 5865423"/>
              <a:gd name="connsiteY14" fmla="*/ 1107996 h 1107996"/>
              <a:gd name="connsiteX15" fmla="*/ 3988488 w 5865423"/>
              <a:gd name="connsiteY15" fmla="*/ 1107996 h 1107996"/>
              <a:gd name="connsiteX16" fmla="*/ 3460600 w 5865423"/>
              <a:gd name="connsiteY16" fmla="*/ 1107996 h 1107996"/>
              <a:gd name="connsiteX17" fmla="*/ 2874057 w 5865423"/>
              <a:gd name="connsiteY17" fmla="*/ 1107996 h 1107996"/>
              <a:gd name="connsiteX18" fmla="*/ 2228861 w 5865423"/>
              <a:gd name="connsiteY18" fmla="*/ 1107996 h 1107996"/>
              <a:gd name="connsiteX19" fmla="*/ 1583664 w 5865423"/>
              <a:gd name="connsiteY19" fmla="*/ 1107996 h 1107996"/>
              <a:gd name="connsiteX20" fmla="*/ 1114430 w 5865423"/>
              <a:gd name="connsiteY20" fmla="*/ 1107996 h 1107996"/>
              <a:gd name="connsiteX21" fmla="*/ 703851 w 5865423"/>
              <a:gd name="connsiteY21" fmla="*/ 1107996 h 1107996"/>
              <a:gd name="connsiteX22" fmla="*/ 0 w 5865423"/>
              <a:gd name="connsiteY22" fmla="*/ 1107996 h 1107996"/>
              <a:gd name="connsiteX23" fmla="*/ 0 w 5865423"/>
              <a:gd name="connsiteY23" fmla="*/ 565078 h 1107996"/>
              <a:gd name="connsiteX24" fmla="*/ 0 w 5865423"/>
              <a:gd name="connsiteY24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865423" h="1107996" fill="none" extrusionOk="0">
                <a:moveTo>
                  <a:pt x="0" y="0"/>
                </a:moveTo>
                <a:cubicBezTo>
                  <a:pt x="95281" y="-14945"/>
                  <a:pt x="213296" y="11974"/>
                  <a:pt x="410580" y="0"/>
                </a:cubicBezTo>
                <a:cubicBezTo>
                  <a:pt x="607864" y="-11974"/>
                  <a:pt x="822540" y="40920"/>
                  <a:pt x="997122" y="0"/>
                </a:cubicBezTo>
                <a:cubicBezTo>
                  <a:pt x="1171704" y="-40920"/>
                  <a:pt x="1414431" y="37084"/>
                  <a:pt x="1583664" y="0"/>
                </a:cubicBezTo>
                <a:cubicBezTo>
                  <a:pt x="1752897" y="-37084"/>
                  <a:pt x="1974324" y="63304"/>
                  <a:pt x="2228861" y="0"/>
                </a:cubicBezTo>
                <a:cubicBezTo>
                  <a:pt x="2483398" y="-63304"/>
                  <a:pt x="2624227" y="23229"/>
                  <a:pt x="2756749" y="0"/>
                </a:cubicBezTo>
                <a:cubicBezTo>
                  <a:pt x="2889271" y="-23229"/>
                  <a:pt x="3144162" y="1211"/>
                  <a:pt x="3343291" y="0"/>
                </a:cubicBezTo>
                <a:cubicBezTo>
                  <a:pt x="3542420" y="-1211"/>
                  <a:pt x="3671494" y="43731"/>
                  <a:pt x="3812525" y="0"/>
                </a:cubicBezTo>
                <a:cubicBezTo>
                  <a:pt x="3953556" y="-43731"/>
                  <a:pt x="4164736" y="21688"/>
                  <a:pt x="4457721" y="0"/>
                </a:cubicBezTo>
                <a:cubicBezTo>
                  <a:pt x="4750706" y="-21688"/>
                  <a:pt x="4666885" y="32372"/>
                  <a:pt x="4868301" y="0"/>
                </a:cubicBezTo>
                <a:cubicBezTo>
                  <a:pt x="5069717" y="-32372"/>
                  <a:pt x="5598627" y="83325"/>
                  <a:pt x="5865423" y="0"/>
                </a:cubicBezTo>
                <a:cubicBezTo>
                  <a:pt x="5902944" y="211457"/>
                  <a:pt x="5811823" y="441907"/>
                  <a:pt x="5865423" y="576158"/>
                </a:cubicBezTo>
                <a:cubicBezTo>
                  <a:pt x="5919023" y="710409"/>
                  <a:pt x="5809979" y="885231"/>
                  <a:pt x="5865423" y="1107996"/>
                </a:cubicBezTo>
                <a:cubicBezTo>
                  <a:pt x="5743765" y="1133422"/>
                  <a:pt x="5424343" y="1092425"/>
                  <a:pt x="5278881" y="1107996"/>
                </a:cubicBezTo>
                <a:cubicBezTo>
                  <a:pt x="5133419" y="1123567"/>
                  <a:pt x="4830432" y="1104348"/>
                  <a:pt x="4692338" y="1107996"/>
                </a:cubicBezTo>
                <a:cubicBezTo>
                  <a:pt x="4554244" y="1111644"/>
                  <a:pt x="4309209" y="1075297"/>
                  <a:pt x="3988488" y="1107996"/>
                </a:cubicBezTo>
                <a:cubicBezTo>
                  <a:pt x="3667767" y="1140695"/>
                  <a:pt x="3713262" y="1087119"/>
                  <a:pt x="3460600" y="1107996"/>
                </a:cubicBezTo>
                <a:cubicBezTo>
                  <a:pt x="3207938" y="1128873"/>
                  <a:pt x="3137573" y="1077073"/>
                  <a:pt x="2874057" y="1107996"/>
                </a:cubicBezTo>
                <a:cubicBezTo>
                  <a:pt x="2610541" y="1138919"/>
                  <a:pt x="2418353" y="1055592"/>
                  <a:pt x="2228861" y="1107996"/>
                </a:cubicBezTo>
                <a:cubicBezTo>
                  <a:pt x="2039369" y="1160400"/>
                  <a:pt x="1769415" y="1048471"/>
                  <a:pt x="1583664" y="1107996"/>
                </a:cubicBezTo>
                <a:cubicBezTo>
                  <a:pt x="1397913" y="1167521"/>
                  <a:pt x="1282645" y="1075631"/>
                  <a:pt x="1114430" y="1107996"/>
                </a:cubicBezTo>
                <a:cubicBezTo>
                  <a:pt x="946215" y="1140361"/>
                  <a:pt x="853640" y="1064315"/>
                  <a:pt x="703851" y="1107996"/>
                </a:cubicBezTo>
                <a:cubicBezTo>
                  <a:pt x="554062" y="1151677"/>
                  <a:pt x="191486" y="1026350"/>
                  <a:pt x="0" y="1107996"/>
                </a:cubicBezTo>
                <a:cubicBezTo>
                  <a:pt x="-64242" y="993922"/>
                  <a:pt x="35973" y="833196"/>
                  <a:pt x="0" y="565078"/>
                </a:cubicBezTo>
                <a:cubicBezTo>
                  <a:pt x="-35973" y="296960"/>
                  <a:pt x="18078" y="118590"/>
                  <a:pt x="0" y="0"/>
                </a:cubicBezTo>
                <a:close/>
              </a:path>
              <a:path w="5865423" h="1107996" stroke="0" extrusionOk="0">
                <a:moveTo>
                  <a:pt x="0" y="0"/>
                </a:moveTo>
                <a:cubicBezTo>
                  <a:pt x="275774" y="-61848"/>
                  <a:pt x="354460" y="38798"/>
                  <a:pt x="645197" y="0"/>
                </a:cubicBezTo>
                <a:cubicBezTo>
                  <a:pt x="935934" y="-38798"/>
                  <a:pt x="889198" y="39200"/>
                  <a:pt x="1055776" y="0"/>
                </a:cubicBezTo>
                <a:cubicBezTo>
                  <a:pt x="1222354" y="-39200"/>
                  <a:pt x="1420455" y="28948"/>
                  <a:pt x="1525010" y="0"/>
                </a:cubicBezTo>
                <a:cubicBezTo>
                  <a:pt x="1629565" y="-28948"/>
                  <a:pt x="1848636" y="28398"/>
                  <a:pt x="2170207" y="0"/>
                </a:cubicBezTo>
                <a:cubicBezTo>
                  <a:pt x="2491778" y="-28398"/>
                  <a:pt x="2679956" y="67439"/>
                  <a:pt x="2874057" y="0"/>
                </a:cubicBezTo>
                <a:cubicBezTo>
                  <a:pt x="3068158" y="-67439"/>
                  <a:pt x="3187550" y="15005"/>
                  <a:pt x="3284637" y="0"/>
                </a:cubicBezTo>
                <a:cubicBezTo>
                  <a:pt x="3381724" y="-15005"/>
                  <a:pt x="3521863" y="395"/>
                  <a:pt x="3753871" y="0"/>
                </a:cubicBezTo>
                <a:cubicBezTo>
                  <a:pt x="3985879" y="-395"/>
                  <a:pt x="4123418" y="22470"/>
                  <a:pt x="4457721" y="0"/>
                </a:cubicBezTo>
                <a:cubicBezTo>
                  <a:pt x="4792024" y="-22470"/>
                  <a:pt x="4710541" y="28145"/>
                  <a:pt x="4926955" y="0"/>
                </a:cubicBezTo>
                <a:cubicBezTo>
                  <a:pt x="5143369" y="-28145"/>
                  <a:pt x="5549431" y="82344"/>
                  <a:pt x="5865423" y="0"/>
                </a:cubicBezTo>
                <a:cubicBezTo>
                  <a:pt x="5904556" y="210106"/>
                  <a:pt x="5798523" y="405588"/>
                  <a:pt x="5865423" y="565078"/>
                </a:cubicBezTo>
                <a:cubicBezTo>
                  <a:pt x="5932323" y="724568"/>
                  <a:pt x="5857444" y="853645"/>
                  <a:pt x="5865423" y="1107996"/>
                </a:cubicBezTo>
                <a:cubicBezTo>
                  <a:pt x="5743479" y="1149871"/>
                  <a:pt x="5456572" y="1094387"/>
                  <a:pt x="5337535" y="1107996"/>
                </a:cubicBezTo>
                <a:cubicBezTo>
                  <a:pt x="5218498" y="1121605"/>
                  <a:pt x="5017941" y="1081684"/>
                  <a:pt x="4926955" y="1107996"/>
                </a:cubicBezTo>
                <a:cubicBezTo>
                  <a:pt x="4835969" y="1134308"/>
                  <a:pt x="4462443" y="1043093"/>
                  <a:pt x="4281759" y="1107996"/>
                </a:cubicBezTo>
                <a:cubicBezTo>
                  <a:pt x="4101075" y="1172899"/>
                  <a:pt x="3871584" y="1054575"/>
                  <a:pt x="3577908" y="1107996"/>
                </a:cubicBezTo>
                <a:cubicBezTo>
                  <a:pt x="3284232" y="1161417"/>
                  <a:pt x="3205338" y="1056716"/>
                  <a:pt x="2932712" y="1107996"/>
                </a:cubicBezTo>
                <a:cubicBezTo>
                  <a:pt x="2660086" y="1159276"/>
                  <a:pt x="2636430" y="1071521"/>
                  <a:pt x="2463478" y="1107996"/>
                </a:cubicBezTo>
                <a:cubicBezTo>
                  <a:pt x="2290526" y="1144471"/>
                  <a:pt x="2166295" y="1038175"/>
                  <a:pt x="1876935" y="1107996"/>
                </a:cubicBezTo>
                <a:cubicBezTo>
                  <a:pt x="1587575" y="1177817"/>
                  <a:pt x="1508675" y="1093838"/>
                  <a:pt x="1407702" y="1107996"/>
                </a:cubicBezTo>
                <a:cubicBezTo>
                  <a:pt x="1306729" y="1122154"/>
                  <a:pt x="1072589" y="1063328"/>
                  <a:pt x="938468" y="1107996"/>
                </a:cubicBezTo>
                <a:cubicBezTo>
                  <a:pt x="804347" y="1152664"/>
                  <a:pt x="627661" y="1066145"/>
                  <a:pt x="527888" y="1107996"/>
                </a:cubicBezTo>
                <a:cubicBezTo>
                  <a:pt x="428115" y="1149847"/>
                  <a:pt x="162677" y="1107899"/>
                  <a:pt x="0" y="1107996"/>
                </a:cubicBezTo>
                <a:cubicBezTo>
                  <a:pt x="-7355" y="845364"/>
                  <a:pt x="47414" y="750011"/>
                  <a:pt x="0" y="565078"/>
                </a:cubicBezTo>
                <a:cubicBezTo>
                  <a:pt x="-47414" y="380145"/>
                  <a:pt x="17860" y="21901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52128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6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EFFICIENCY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147C2C5-5506-17CC-DA49-9F98777379A4}"/>
              </a:ext>
            </a:extLst>
          </p:cNvPr>
          <p:cNvSpPr/>
          <p:nvPr/>
        </p:nvSpPr>
        <p:spPr>
          <a:xfrm>
            <a:off x="2967528" y="1470098"/>
            <a:ext cx="44791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Left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side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of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320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BF4837F-33CE-9B79-4E41-9D3924837F58}"/>
              </a:ext>
            </a:extLst>
          </p:cNvPr>
          <p:cNvSpPr/>
          <p:nvPr/>
        </p:nvSpPr>
        <p:spPr>
          <a:xfrm>
            <a:off x="1693082" y="210312"/>
            <a:ext cx="149018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human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brain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vs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b="1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Business </a:t>
            </a:r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model</a:t>
            </a:r>
            <a:r>
              <a:rPr lang="pt-PT" sz="32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b="1" cap="none" spc="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3200" b="1" cap="none" spc="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66F63AC1-F1C9-BB7B-2F12-8D1F67AA1F20}"/>
              </a:ext>
            </a:extLst>
          </p:cNvPr>
          <p:cNvSpPr/>
          <p:nvPr/>
        </p:nvSpPr>
        <p:spPr>
          <a:xfrm rot="1755632">
            <a:off x="14983893" y="3148565"/>
            <a:ext cx="2863284" cy="1107996"/>
          </a:xfrm>
          <a:custGeom>
            <a:avLst/>
            <a:gdLst>
              <a:gd name="connsiteX0" fmla="*/ 0 w 2863284"/>
              <a:gd name="connsiteY0" fmla="*/ 0 h 1107996"/>
              <a:gd name="connsiteX1" fmla="*/ 515391 w 2863284"/>
              <a:gd name="connsiteY1" fmla="*/ 0 h 1107996"/>
              <a:gd name="connsiteX2" fmla="*/ 1002149 w 2863284"/>
              <a:gd name="connsiteY2" fmla="*/ 0 h 1107996"/>
              <a:gd name="connsiteX3" fmla="*/ 1603439 w 2863284"/>
              <a:gd name="connsiteY3" fmla="*/ 0 h 1107996"/>
              <a:gd name="connsiteX4" fmla="*/ 2176096 w 2863284"/>
              <a:gd name="connsiteY4" fmla="*/ 0 h 1107996"/>
              <a:gd name="connsiteX5" fmla="*/ 2863284 w 2863284"/>
              <a:gd name="connsiteY5" fmla="*/ 0 h 1107996"/>
              <a:gd name="connsiteX6" fmla="*/ 2863284 w 2863284"/>
              <a:gd name="connsiteY6" fmla="*/ 520758 h 1107996"/>
              <a:gd name="connsiteX7" fmla="*/ 2863284 w 2863284"/>
              <a:gd name="connsiteY7" fmla="*/ 1107996 h 1107996"/>
              <a:gd name="connsiteX8" fmla="*/ 2319260 w 2863284"/>
              <a:gd name="connsiteY8" fmla="*/ 1107996 h 1107996"/>
              <a:gd name="connsiteX9" fmla="*/ 1832502 w 2863284"/>
              <a:gd name="connsiteY9" fmla="*/ 1107996 h 1107996"/>
              <a:gd name="connsiteX10" fmla="*/ 1345743 w 2863284"/>
              <a:gd name="connsiteY10" fmla="*/ 1107996 h 1107996"/>
              <a:gd name="connsiteX11" fmla="*/ 801720 w 2863284"/>
              <a:gd name="connsiteY11" fmla="*/ 1107996 h 1107996"/>
              <a:gd name="connsiteX12" fmla="*/ 0 w 2863284"/>
              <a:gd name="connsiteY12" fmla="*/ 1107996 h 1107996"/>
              <a:gd name="connsiteX13" fmla="*/ 0 w 2863284"/>
              <a:gd name="connsiteY13" fmla="*/ 587238 h 1107996"/>
              <a:gd name="connsiteX14" fmla="*/ 0 w 2863284"/>
              <a:gd name="connsiteY14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63284" h="1107996" fill="none" extrusionOk="0">
                <a:moveTo>
                  <a:pt x="0" y="0"/>
                </a:moveTo>
                <a:cubicBezTo>
                  <a:pt x="125875" y="-38387"/>
                  <a:pt x="332927" y="50117"/>
                  <a:pt x="515391" y="0"/>
                </a:cubicBezTo>
                <a:cubicBezTo>
                  <a:pt x="697855" y="-50117"/>
                  <a:pt x="807651" y="7400"/>
                  <a:pt x="1002149" y="0"/>
                </a:cubicBezTo>
                <a:cubicBezTo>
                  <a:pt x="1196647" y="-7400"/>
                  <a:pt x="1331255" y="59611"/>
                  <a:pt x="1603439" y="0"/>
                </a:cubicBezTo>
                <a:cubicBezTo>
                  <a:pt x="1875623" y="-59611"/>
                  <a:pt x="1927267" y="57569"/>
                  <a:pt x="2176096" y="0"/>
                </a:cubicBezTo>
                <a:cubicBezTo>
                  <a:pt x="2424925" y="-57569"/>
                  <a:pt x="2601200" y="3534"/>
                  <a:pt x="2863284" y="0"/>
                </a:cubicBezTo>
                <a:cubicBezTo>
                  <a:pt x="2872637" y="120575"/>
                  <a:pt x="2831103" y="287725"/>
                  <a:pt x="2863284" y="520758"/>
                </a:cubicBezTo>
                <a:cubicBezTo>
                  <a:pt x="2895465" y="753791"/>
                  <a:pt x="2845535" y="880034"/>
                  <a:pt x="2863284" y="1107996"/>
                </a:cubicBezTo>
                <a:cubicBezTo>
                  <a:pt x="2600623" y="1152472"/>
                  <a:pt x="2531299" y="1043343"/>
                  <a:pt x="2319260" y="1107996"/>
                </a:cubicBezTo>
                <a:cubicBezTo>
                  <a:pt x="2107221" y="1172649"/>
                  <a:pt x="2023443" y="1067937"/>
                  <a:pt x="1832502" y="1107996"/>
                </a:cubicBezTo>
                <a:cubicBezTo>
                  <a:pt x="1641561" y="1148055"/>
                  <a:pt x="1545751" y="1089785"/>
                  <a:pt x="1345743" y="1107996"/>
                </a:cubicBezTo>
                <a:cubicBezTo>
                  <a:pt x="1145735" y="1126207"/>
                  <a:pt x="932588" y="1101023"/>
                  <a:pt x="801720" y="1107996"/>
                </a:cubicBezTo>
                <a:cubicBezTo>
                  <a:pt x="670852" y="1114969"/>
                  <a:pt x="374680" y="1069057"/>
                  <a:pt x="0" y="1107996"/>
                </a:cubicBezTo>
                <a:cubicBezTo>
                  <a:pt x="-38742" y="964658"/>
                  <a:pt x="42956" y="795146"/>
                  <a:pt x="0" y="587238"/>
                </a:cubicBezTo>
                <a:cubicBezTo>
                  <a:pt x="-42956" y="379330"/>
                  <a:pt x="37286" y="161915"/>
                  <a:pt x="0" y="0"/>
                </a:cubicBezTo>
                <a:close/>
              </a:path>
              <a:path w="2863284" h="1107996" stroke="0" extrusionOk="0">
                <a:moveTo>
                  <a:pt x="0" y="0"/>
                </a:moveTo>
                <a:cubicBezTo>
                  <a:pt x="227568" y="-25967"/>
                  <a:pt x="333288" y="33734"/>
                  <a:pt x="601290" y="0"/>
                </a:cubicBezTo>
                <a:cubicBezTo>
                  <a:pt x="869292" y="-33734"/>
                  <a:pt x="984780" y="12015"/>
                  <a:pt x="1088048" y="0"/>
                </a:cubicBezTo>
                <a:cubicBezTo>
                  <a:pt x="1191316" y="-12015"/>
                  <a:pt x="1444200" y="49023"/>
                  <a:pt x="1603439" y="0"/>
                </a:cubicBezTo>
                <a:cubicBezTo>
                  <a:pt x="1762678" y="-49023"/>
                  <a:pt x="2043936" y="16152"/>
                  <a:pt x="2204729" y="0"/>
                </a:cubicBezTo>
                <a:cubicBezTo>
                  <a:pt x="2365522" y="-16152"/>
                  <a:pt x="2690935" y="38586"/>
                  <a:pt x="2863284" y="0"/>
                </a:cubicBezTo>
                <a:cubicBezTo>
                  <a:pt x="2914649" y="165533"/>
                  <a:pt x="2810215" y="331292"/>
                  <a:pt x="2863284" y="520758"/>
                </a:cubicBezTo>
                <a:cubicBezTo>
                  <a:pt x="2916353" y="710224"/>
                  <a:pt x="2852490" y="882570"/>
                  <a:pt x="2863284" y="1107996"/>
                </a:cubicBezTo>
                <a:cubicBezTo>
                  <a:pt x="2760183" y="1155039"/>
                  <a:pt x="2493393" y="1071153"/>
                  <a:pt x="2376526" y="1107996"/>
                </a:cubicBezTo>
                <a:cubicBezTo>
                  <a:pt x="2259659" y="1144839"/>
                  <a:pt x="2030554" y="1054268"/>
                  <a:pt x="1746603" y="1107996"/>
                </a:cubicBezTo>
                <a:cubicBezTo>
                  <a:pt x="1462652" y="1161724"/>
                  <a:pt x="1345424" y="1105978"/>
                  <a:pt x="1202579" y="1107996"/>
                </a:cubicBezTo>
                <a:cubicBezTo>
                  <a:pt x="1059734" y="1110014"/>
                  <a:pt x="911926" y="1086630"/>
                  <a:pt x="687188" y="1107996"/>
                </a:cubicBezTo>
                <a:cubicBezTo>
                  <a:pt x="462450" y="1129362"/>
                  <a:pt x="298133" y="1032314"/>
                  <a:pt x="0" y="1107996"/>
                </a:cubicBezTo>
                <a:cubicBezTo>
                  <a:pt x="-47556" y="863482"/>
                  <a:pt x="63173" y="817960"/>
                  <a:pt x="0" y="565078"/>
                </a:cubicBezTo>
                <a:cubicBezTo>
                  <a:pt x="-63173" y="312196"/>
                  <a:pt x="16895" y="11402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52128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VALUE</a:t>
            </a:r>
            <a:endParaRPr lang="pt-PT" sz="44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☞GILROY-MEDIUM" panose="00000600000000000000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32A7748-1390-A513-07F2-4B78822D380A}"/>
              </a:ext>
            </a:extLst>
          </p:cNvPr>
          <p:cNvSpPr/>
          <p:nvPr/>
        </p:nvSpPr>
        <p:spPr>
          <a:xfrm>
            <a:off x="14582909" y="4065455"/>
            <a:ext cx="21836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Customer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  <a:p>
            <a:pPr algn="ctr"/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Segments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A47A690-44C3-E6EF-6D73-4B604F425530}"/>
              </a:ext>
            </a:extLst>
          </p:cNvPr>
          <p:cNvSpPr/>
          <p:nvPr/>
        </p:nvSpPr>
        <p:spPr>
          <a:xfrm>
            <a:off x="8869706" y="4050346"/>
            <a:ext cx="1258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Value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7CAB001D-8E15-0EA0-6D8C-E03A56602A3E}"/>
              </a:ext>
            </a:extLst>
          </p:cNvPr>
          <p:cNvSpPr/>
          <p:nvPr/>
        </p:nvSpPr>
        <p:spPr>
          <a:xfrm>
            <a:off x="8247739" y="4640943"/>
            <a:ext cx="2502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Propositions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8296D8E9-BD85-7F11-5632-3FB594D1971E}"/>
              </a:ext>
            </a:extLst>
          </p:cNvPr>
          <p:cNvSpPr/>
          <p:nvPr/>
        </p:nvSpPr>
        <p:spPr>
          <a:xfrm>
            <a:off x="11543414" y="5705506"/>
            <a:ext cx="1955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Channels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8C0C7513-06D2-6E98-63C9-A255AD01C680}"/>
              </a:ext>
            </a:extLst>
          </p:cNvPr>
          <p:cNvSpPr/>
          <p:nvPr/>
        </p:nvSpPr>
        <p:spPr>
          <a:xfrm>
            <a:off x="11512061" y="3006617"/>
            <a:ext cx="2029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Costumer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0D032106-680E-2A93-1824-E5D524F07C63}"/>
              </a:ext>
            </a:extLst>
          </p:cNvPr>
          <p:cNvSpPr/>
          <p:nvPr/>
        </p:nvSpPr>
        <p:spPr>
          <a:xfrm>
            <a:off x="11176231" y="3485866"/>
            <a:ext cx="2701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Relationships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156C2BD5-AC72-17FC-5214-1CBAD2B336FA}"/>
              </a:ext>
            </a:extLst>
          </p:cNvPr>
          <p:cNvSpPr/>
          <p:nvPr/>
        </p:nvSpPr>
        <p:spPr>
          <a:xfrm>
            <a:off x="11844785" y="8016680"/>
            <a:ext cx="30706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/>
              <a:t>Revenue</a:t>
            </a:r>
            <a:r>
              <a:rPr lang="pt-PT" sz="3200" dirty="0"/>
              <a:t> </a:t>
            </a:r>
            <a:r>
              <a:rPr lang="pt-PT" sz="3200" dirty="0" err="1"/>
              <a:t>Streams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DDC81871-CAF8-F8C2-F515-E93D7A55D054}"/>
              </a:ext>
            </a:extLst>
          </p:cNvPr>
          <p:cNvSpPr/>
          <p:nvPr/>
        </p:nvSpPr>
        <p:spPr>
          <a:xfrm>
            <a:off x="2822323" y="5834177"/>
            <a:ext cx="74442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r>
              <a:rPr lang="pt-PT" sz="28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Resources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0C1D77C0-0EEB-264E-609C-302A17AEB7C1}"/>
              </a:ext>
            </a:extLst>
          </p:cNvPr>
          <p:cNvSpPr/>
          <p:nvPr/>
        </p:nvSpPr>
        <p:spPr>
          <a:xfrm>
            <a:off x="5276968" y="3179343"/>
            <a:ext cx="26423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A13C375D-1BEB-310A-22A0-F4EE8BEEB2B8}"/>
              </a:ext>
            </a:extLst>
          </p:cNvPr>
          <p:cNvSpPr/>
          <p:nvPr/>
        </p:nvSpPr>
        <p:spPr>
          <a:xfrm>
            <a:off x="5642630" y="3554061"/>
            <a:ext cx="19132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Activities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F3860016-2A71-B93B-B49D-00650ACDF915}"/>
              </a:ext>
            </a:extLst>
          </p:cNvPr>
          <p:cNvSpPr/>
          <p:nvPr/>
        </p:nvSpPr>
        <p:spPr>
          <a:xfrm>
            <a:off x="2170092" y="4475257"/>
            <a:ext cx="2171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Key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878FEE9A-3CDD-044E-1EE0-22A33F05A05A}"/>
              </a:ext>
            </a:extLst>
          </p:cNvPr>
          <p:cNvSpPr/>
          <p:nvPr/>
        </p:nvSpPr>
        <p:spPr>
          <a:xfrm>
            <a:off x="1612840" y="4964108"/>
            <a:ext cx="34949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 err="1">
                <a:solidFill>
                  <a:srgbClr val="000000"/>
                </a:solidFill>
                <a:latin typeface="☞GILROY-MEDIUM" panose="00000600000000000000" charset="0"/>
              </a:rPr>
              <a:t>Partnerships</a:t>
            </a:r>
            <a:endParaRPr lang="pt-PT" sz="28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FD8F010-CE6A-1BE0-EF5E-B363F7B1EF4E}"/>
              </a:ext>
            </a:extLst>
          </p:cNvPr>
          <p:cNvSpPr/>
          <p:nvPr/>
        </p:nvSpPr>
        <p:spPr>
          <a:xfrm>
            <a:off x="1699710" y="8047457"/>
            <a:ext cx="74442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Cost</a:t>
            </a:r>
            <a:r>
              <a:rPr lang="pt-PT" sz="3200" dirty="0">
                <a:solidFill>
                  <a:srgbClr val="000000"/>
                </a:solidFill>
                <a:latin typeface="☞GILROY-MEDIUM" panose="00000600000000000000" charset="0"/>
              </a:rPr>
              <a:t> </a:t>
            </a:r>
            <a:r>
              <a:rPr lang="pt-PT" sz="3200" dirty="0" err="1">
                <a:solidFill>
                  <a:srgbClr val="000000"/>
                </a:solidFill>
                <a:latin typeface="☞GILROY-MEDIUM" panose="00000600000000000000" charset="0"/>
              </a:rPr>
              <a:t>Structure</a:t>
            </a:r>
            <a:endParaRPr lang="pt-PT" sz="3200" dirty="0">
              <a:solidFill>
                <a:srgbClr val="000000"/>
              </a:solidFill>
              <a:latin typeface="☞GILROY-MEDIUM" panose="00000600000000000000" charset="0"/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C2B55E11-ED73-900F-B59A-4769663EDFF9}"/>
              </a:ext>
            </a:extLst>
          </p:cNvPr>
          <p:cNvSpPr/>
          <p:nvPr/>
        </p:nvSpPr>
        <p:spPr>
          <a:xfrm>
            <a:off x="11011512" y="1533539"/>
            <a:ext cx="47371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Right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side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of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the</a:t>
            </a:r>
            <a:r>
              <a:rPr lang="pt-PT" sz="32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 </a:t>
            </a:r>
            <a:r>
              <a:rPr lang="pt-PT" sz="3200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canvas</a:t>
            </a:r>
            <a:endParaRPr lang="pt-PT" sz="320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127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5" grpId="0"/>
      <p:bldP spid="36" grpId="0" animBg="1"/>
      <p:bldP spid="4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0"/>
            <a:ext cx="9311535" cy="1028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31745" y="845466"/>
            <a:ext cx="8617838" cy="8617838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6FE27B4-15E3-BEA4-C2CF-9383C6AFF0A0}"/>
              </a:ext>
            </a:extLst>
          </p:cNvPr>
          <p:cNvSpPr txBox="1"/>
          <p:nvPr/>
        </p:nvSpPr>
        <p:spPr>
          <a:xfrm>
            <a:off x="762000" y="6815143"/>
            <a:ext cx="7467600" cy="2648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spc="-79">
                <a:solidFill>
                  <a:schemeClr val="accent1"/>
                </a:solidFill>
                <a:latin typeface="Archia" panose="02000503000000020004" pitchFamily="2" charset="77"/>
              </a:rPr>
              <a:t>Avenida Manuel Violas, nº 476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spc="-79">
                <a:solidFill>
                  <a:schemeClr val="accent1"/>
                </a:solidFill>
                <a:latin typeface="Archia" panose="02000503000000020004" pitchFamily="2" charset="77"/>
              </a:rPr>
              <a:t>4410-137 São Félix da Marinha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endParaRPr lang="en-US" sz="2800" spc="-79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b="1" spc="-79">
                <a:solidFill>
                  <a:schemeClr val="accent1"/>
                </a:solidFill>
                <a:latin typeface="Archia Bold" panose="02000503000000020004" pitchFamily="2" charset="77"/>
              </a:rPr>
              <a:t>(+351) 227 334 140(1)</a:t>
            </a:r>
          </a:p>
          <a:p>
            <a:pPr>
              <a:lnSpc>
                <a:spcPts val="4249"/>
              </a:lnSpc>
              <a:spcBef>
                <a:spcPct val="0"/>
              </a:spcBef>
            </a:pPr>
            <a:r>
              <a:rPr lang="en-US" sz="2800" b="1" spc="-79">
                <a:solidFill>
                  <a:schemeClr val="accent1"/>
                </a:solidFill>
                <a:latin typeface="Archia Bold" panose="02000503000000020004" pitchFamily="2" charset="77"/>
              </a:rPr>
              <a:t>inova@inovagaia.pt</a:t>
            </a:r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26" y="845466"/>
            <a:ext cx="3800674" cy="87407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9912822" y="8958943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499116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11085410" y="8953500"/>
            <a:ext cx="410588" cy="410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8303266" y="3820060"/>
            <a:ext cx="11446328" cy="26468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16600" dirty="0">
                <a:ln w="12700">
                  <a:solidFill>
                    <a:schemeClr val="bg1"/>
                  </a:solidFill>
                </a:ln>
                <a:noFill/>
              </a:rPr>
              <a:t>THANK YOU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DF086F7-1B0F-971B-9F1A-07EC9E064249}"/>
              </a:ext>
            </a:extLst>
          </p:cNvPr>
          <p:cNvSpPr txBox="1"/>
          <p:nvPr/>
        </p:nvSpPr>
        <p:spPr>
          <a:xfrm rot="16200000">
            <a:off x="10167673" y="3972460"/>
            <a:ext cx="11446328" cy="26468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16600" dirty="0">
                <a:ln w="12700">
                  <a:solidFill>
                    <a:schemeClr val="bg1"/>
                  </a:solidFill>
                </a:ln>
                <a:noFill/>
              </a:rPr>
              <a:t>THANK YOU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1EE296-B786-1D0A-F3BF-A02A8983D40B}"/>
              </a:ext>
            </a:extLst>
          </p:cNvPr>
          <p:cNvSpPr txBox="1"/>
          <p:nvPr/>
        </p:nvSpPr>
        <p:spPr>
          <a:xfrm rot="16200000">
            <a:off x="11819866" y="3972460"/>
            <a:ext cx="11446328" cy="26468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16600" dirty="0">
                <a:ln w="12700">
                  <a:solidFill>
                    <a:schemeClr val="bg1"/>
                  </a:solidFill>
                </a:ln>
                <a:noFill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273714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f89fe9-0787-4208-af9d-262ab24517d4">
      <Terms xmlns="http://schemas.microsoft.com/office/infopath/2007/PartnerControls"/>
    </lcf76f155ced4ddcb4097134ff3c332f>
    <TaxCatchAll xmlns="afffe2d9-c3ff-44ca-80c1-2c3e7fcb0e30" xsi:nil="true"/>
    <SharedWithUsers xmlns="afffe2d9-c3ff-44ca-80c1-2c3e7fcb0e30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F0BBB38-9560-457B-A3CB-4673F280B158}"/>
</file>

<file path=customXml/itemProps2.xml><?xml version="1.0" encoding="utf-8"?>
<ds:datastoreItem xmlns:ds="http://schemas.openxmlformats.org/officeDocument/2006/customXml" ds:itemID="{5CDE04A4-B97A-4A45-B1AF-C8AD16EB6E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3B66B4-F10D-4124-91E6-10236704D808}">
  <ds:schemaRefs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968efba6-d671-4b89-a104-023c5c490582"/>
    <ds:schemaRef ds:uri="5b39d091-d8cb-4836-9bbc-542ba4f02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2022</Words>
  <Application>Microsoft Office PowerPoint</Application>
  <PresentationFormat>Personalizados</PresentationFormat>
  <Paragraphs>614</Paragraphs>
  <Slides>51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51</vt:i4>
      </vt:variant>
    </vt:vector>
  </HeadingPairs>
  <TitlesOfParts>
    <vt:vector size="58" baseType="lpstr">
      <vt:lpstr>☞GILROY-MEDIUM</vt:lpstr>
      <vt:lpstr>Calibri</vt:lpstr>
      <vt:lpstr>Aptos</vt:lpstr>
      <vt:lpstr>Archia Bold</vt:lpstr>
      <vt:lpstr>Archia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Tania Tavares</dc:creator>
  <cp:lastModifiedBy>Suporte - Inovagaia</cp:lastModifiedBy>
  <cp:revision>94</cp:revision>
  <dcterms:created xsi:type="dcterms:W3CDTF">2006-08-16T00:00:00Z</dcterms:created>
  <dcterms:modified xsi:type="dcterms:W3CDTF">2024-09-19T16:31:43Z</dcterms:modified>
  <dc:identifier>DAF-LnX8m4M</dc:identifier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{"FileActivityType":"9","FileActivityTimeStamp":"2024-08-20T09:22:11.927Z","FileActivityUsersOnPage":[{"DisplayName":"Carlos Abreu","Id":"carlos.abreu@inovagaia.pt"}],"FileActivityNavigationId":null}</vt:lpwstr>
  </property>
  <property fmtid="{D5CDD505-2E9C-101B-9397-08002B2CF9AE}" pid="7" name="TriggerFlowInfo">
    <vt:lpwstr/>
  </property>
</Properties>
</file>