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6"/>
  </p:notesMasterIdLst>
  <p:sldIdLst>
    <p:sldId id="331" r:id="rId5"/>
    <p:sldId id="332" r:id="rId6"/>
    <p:sldId id="333" r:id="rId7"/>
    <p:sldId id="279" r:id="rId8"/>
    <p:sldId id="286" r:id="rId9"/>
    <p:sldId id="334" r:id="rId10"/>
    <p:sldId id="292" r:id="rId11"/>
    <p:sldId id="330" r:id="rId12"/>
    <p:sldId id="336" r:id="rId13"/>
    <p:sldId id="337" r:id="rId14"/>
    <p:sldId id="365" r:id="rId15"/>
    <p:sldId id="366" r:id="rId16"/>
    <p:sldId id="367" r:id="rId17"/>
    <p:sldId id="345" r:id="rId18"/>
    <p:sldId id="320" r:id="rId19"/>
    <p:sldId id="321" r:id="rId20"/>
    <p:sldId id="323" r:id="rId21"/>
    <p:sldId id="325" r:id="rId22"/>
    <p:sldId id="326" r:id="rId23"/>
    <p:sldId id="327" r:id="rId24"/>
    <p:sldId id="357" r:id="rId25"/>
    <p:sldId id="355" r:id="rId26"/>
    <p:sldId id="356" r:id="rId27"/>
    <p:sldId id="358" r:id="rId28"/>
    <p:sldId id="360" r:id="rId29"/>
    <p:sldId id="363" r:id="rId30"/>
    <p:sldId id="364" r:id="rId31"/>
    <p:sldId id="362" r:id="rId32"/>
    <p:sldId id="349" r:id="rId33"/>
    <p:sldId id="350" r:id="rId34"/>
    <p:sldId id="274" r:id="rId35"/>
  </p:sldIdLst>
  <p:sldSz cx="18288000" cy="10287000"/>
  <p:notesSz cx="6858000" cy="9144000"/>
  <p:embeddedFontLst>
    <p:embeddedFont>
      <p:font typeface="☞GILROY-MEDIUM" panose="00000600000000000000" charset="0"/>
      <p:regular r:id="rId37"/>
    </p:embeddedFont>
    <p:embeddedFont>
      <p:font typeface="Archia" panose="020B0604020202020204" charset="0"/>
      <p:regular r:id="rId38"/>
    </p:embeddedFont>
    <p:embeddedFont>
      <p:font typeface="Archia Bold" panose="020B0604020202020204" charset="0"/>
      <p:bold r:id="rId39"/>
    </p:embeddedFont>
    <p:embeddedFont>
      <p:font typeface="Archia Bold" panose="020B0604020202020204" charset="0"/>
      <p:bold r:id="rId39"/>
    </p:embeddedFont>
    <p:embeddedFont>
      <p:font typeface="Open Sans" panose="020B060603050402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  <a:srgbClr val="CECCEC"/>
    <a:srgbClr val="FFFFFF"/>
    <a:srgbClr val="BEF8E5"/>
    <a:srgbClr val="D9D9D9"/>
    <a:srgbClr val="3A16CA"/>
    <a:srgbClr val="BFBFBF"/>
    <a:srgbClr val="280D94"/>
    <a:srgbClr val="F2F2F2"/>
    <a:srgbClr val="925C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1" d="100"/>
          <a:sy n="41" d="100"/>
        </p:scale>
        <p:origin x="3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7.fntdata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Abreu" userId="732c6e06-ac72-4f45-8a12-3e5c0c8a7882" providerId="ADAL" clId="{1E03CECD-D88C-4A2D-99D0-69E5A78D0D9A}"/>
    <pc:docChg chg="undo redo custSel addSld delSld modSld sldOrd">
      <pc:chgData name="Carlos Abreu" userId="732c6e06-ac72-4f45-8a12-3e5c0c8a7882" providerId="ADAL" clId="{1E03CECD-D88C-4A2D-99D0-69E5A78D0D9A}" dt="2024-09-06T15:44:08.542" v="4248" actId="20577"/>
      <pc:docMkLst>
        <pc:docMk/>
      </pc:docMkLst>
      <pc:sldChg chg="modSp mod">
        <pc:chgData name="Carlos Abreu" userId="732c6e06-ac72-4f45-8a12-3e5c0c8a7882" providerId="ADAL" clId="{1E03CECD-D88C-4A2D-99D0-69E5A78D0D9A}" dt="2024-09-06T15:40:33.909" v="4184" actId="113"/>
        <pc:sldMkLst>
          <pc:docMk/>
          <pc:sldMk cId="2314332723" sldId="272"/>
        </pc:sldMkLst>
        <pc:spChg chg="mod">
          <ac:chgData name="Carlos Abreu" userId="732c6e06-ac72-4f45-8a12-3e5c0c8a7882" providerId="ADAL" clId="{1E03CECD-D88C-4A2D-99D0-69E5A78D0D9A}" dt="2024-09-06T15:40:33.909" v="4184" actId="113"/>
          <ac:spMkLst>
            <pc:docMk/>
            <pc:sldMk cId="2314332723" sldId="272"/>
            <ac:spMk id="20" creationId="{96FE27B4-15E3-BEA4-C2CF-9383C6AFF0A0}"/>
          </ac:spMkLst>
        </pc:spChg>
      </pc:sldChg>
      <pc:sldChg chg="delSp del mod">
        <pc:chgData name="Carlos Abreu" userId="732c6e06-ac72-4f45-8a12-3e5c0c8a7882" providerId="ADAL" clId="{1E03CECD-D88C-4A2D-99D0-69E5A78D0D9A}" dt="2024-09-06T10:45:04.233" v="45" actId="2696"/>
        <pc:sldMkLst>
          <pc:docMk/>
          <pc:sldMk cId="2804092722" sldId="273"/>
        </pc:sldMkLst>
        <pc:spChg chg="del">
          <ac:chgData name="Carlos Abreu" userId="732c6e06-ac72-4f45-8a12-3e5c0c8a7882" providerId="ADAL" clId="{1E03CECD-D88C-4A2D-99D0-69E5A78D0D9A}" dt="2024-09-06T10:34:24.373" v="0" actId="478"/>
          <ac:spMkLst>
            <pc:docMk/>
            <pc:sldMk cId="2804092722" sldId="273"/>
            <ac:spMk id="2" creationId="{00000000-0000-0000-0000-000000000000}"/>
          </ac:spMkLst>
        </pc:spChg>
        <pc:spChg chg="del">
          <ac:chgData name="Carlos Abreu" userId="732c6e06-ac72-4f45-8a12-3e5c0c8a7882" providerId="ADAL" clId="{1E03CECD-D88C-4A2D-99D0-69E5A78D0D9A}" dt="2024-09-06T10:34:29.668" v="4" actId="478"/>
          <ac:spMkLst>
            <pc:docMk/>
            <pc:sldMk cId="2804092722" sldId="273"/>
            <ac:spMk id="8" creationId="{F874F528-28A3-0620-84B0-548EF73506DC}"/>
          </ac:spMkLst>
        </pc:spChg>
        <pc:spChg chg="del">
          <ac:chgData name="Carlos Abreu" userId="732c6e06-ac72-4f45-8a12-3e5c0c8a7882" providerId="ADAL" clId="{1E03CECD-D88C-4A2D-99D0-69E5A78D0D9A}" dt="2024-09-06T10:34:27.075" v="2" actId="478"/>
          <ac:spMkLst>
            <pc:docMk/>
            <pc:sldMk cId="2804092722" sldId="273"/>
            <ac:spMk id="9" creationId="{B26F4175-52FA-023D-9D8B-41EBC8DB5E83}"/>
          </ac:spMkLst>
        </pc:spChg>
        <pc:spChg chg="del">
          <ac:chgData name="Carlos Abreu" userId="732c6e06-ac72-4f45-8a12-3e5c0c8a7882" providerId="ADAL" clId="{1E03CECD-D88C-4A2D-99D0-69E5A78D0D9A}" dt="2024-09-06T10:34:26.163" v="1" actId="478"/>
          <ac:spMkLst>
            <pc:docMk/>
            <pc:sldMk cId="2804092722" sldId="273"/>
            <ac:spMk id="11" creationId="{D9C1D4B0-F543-D093-1F78-D69E76FED480}"/>
          </ac:spMkLst>
        </pc:spChg>
        <pc:spChg chg="del">
          <ac:chgData name="Carlos Abreu" userId="732c6e06-ac72-4f45-8a12-3e5c0c8a7882" providerId="ADAL" clId="{1E03CECD-D88C-4A2D-99D0-69E5A78D0D9A}" dt="2024-09-06T10:34:28.224" v="3" actId="478"/>
          <ac:spMkLst>
            <pc:docMk/>
            <pc:sldMk cId="2804092722" sldId="273"/>
            <ac:spMk id="13" creationId="{3A6616E5-FEFB-89E8-39A5-DD1222039423}"/>
          </ac:spMkLst>
        </pc:spChg>
        <pc:spChg chg="del">
          <ac:chgData name="Carlos Abreu" userId="732c6e06-ac72-4f45-8a12-3e5c0c8a7882" providerId="ADAL" clId="{1E03CECD-D88C-4A2D-99D0-69E5A78D0D9A}" dt="2024-09-06T10:34:30.971" v="5" actId="478"/>
          <ac:spMkLst>
            <pc:docMk/>
            <pc:sldMk cId="2804092722" sldId="273"/>
            <ac:spMk id="16" creationId="{B0B1A6F7-D24B-C8DE-9E28-D1C74A349824}"/>
          </ac:spMkLst>
        </pc:spChg>
      </pc:sldChg>
      <pc:sldChg chg="addSp delSp modSp mod ord">
        <pc:chgData name="Carlos Abreu" userId="732c6e06-ac72-4f45-8a12-3e5c0c8a7882" providerId="ADAL" clId="{1E03CECD-D88C-4A2D-99D0-69E5A78D0D9A}" dt="2024-09-06T14:55:57.247" v="1961"/>
        <pc:sldMkLst>
          <pc:docMk/>
          <pc:sldMk cId="1790359535" sldId="275"/>
        </pc:sldMkLst>
        <pc:spChg chg="del mod">
          <ac:chgData name="Carlos Abreu" userId="732c6e06-ac72-4f45-8a12-3e5c0c8a7882" providerId="ADAL" clId="{1E03CECD-D88C-4A2D-99D0-69E5A78D0D9A}" dt="2024-09-06T10:35:15.275" v="8" actId="478"/>
          <ac:spMkLst>
            <pc:docMk/>
            <pc:sldMk cId="1790359535" sldId="275"/>
            <ac:spMk id="2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1:03:35.370" v="642" actId="313"/>
          <ac:spMkLst>
            <pc:docMk/>
            <pc:sldMk cId="1790359535" sldId="275"/>
            <ac:spMk id="3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0:45:37.006" v="62" actId="1076"/>
          <ac:spMkLst>
            <pc:docMk/>
            <pc:sldMk cId="1790359535" sldId="275"/>
            <ac:spMk id="10" creationId="{8029A3CC-87BA-F665-80C9-FBF6536AF3DF}"/>
          </ac:spMkLst>
        </pc:spChg>
        <pc:spChg chg="mod">
          <ac:chgData name="Carlos Abreu" userId="732c6e06-ac72-4f45-8a12-3e5c0c8a7882" providerId="ADAL" clId="{1E03CECD-D88C-4A2D-99D0-69E5A78D0D9A}" dt="2024-09-06T14:50:11.932" v="1886" actId="20577"/>
          <ac:spMkLst>
            <pc:docMk/>
            <pc:sldMk cId="1790359535" sldId="275"/>
            <ac:spMk id="11" creationId="{B0B5A135-3B63-B6C2-73F5-700B244788DE}"/>
          </ac:spMkLst>
        </pc:spChg>
        <pc:grpChg chg="add mod">
          <ac:chgData name="Carlos Abreu" userId="732c6e06-ac72-4f45-8a12-3e5c0c8a7882" providerId="ADAL" clId="{1E03CECD-D88C-4A2D-99D0-69E5A78D0D9A}" dt="2024-09-06T11:31:39.674" v="1138"/>
          <ac:grpSpMkLst>
            <pc:docMk/>
            <pc:sldMk cId="1790359535" sldId="275"/>
            <ac:grpSpMk id="2" creationId="{3E717710-70A8-0BD7-608C-520C72758BCD}"/>
          </ac:grpSpMkLst>
        </pc:grpChg>
        <pc:grpChg chg="del">
          <ac:chgData name="Carlos Abreu" userId="732c6e06-ac72-4f45-8a12-3e5c0c8a7882" providerId="ADAL" clId="{1E03CECD-D88C-4A2D-99D0-69E5A78D0D9A}" dt="2024-09-06T11:31:35.344" v="1137" actId="478"/>
          <ac:grpSpMkLst>
            <pc:docMk/>
            <pc:sldMk cId="1790359535" sldId="275"/>
            <ac:grpSpMk id="19" creationId="{E296E830-28E2-AB21-8DA7-0BC8EF2AB893}"/>
          </ac:grpSpMkLst>
        </pc:grpChg>
        <pc:picChg chg="mod">
          <ac:chgData name="Carlos Abreu" userId="732c6e06-ac72-4f45-8a12-3e5c0c8a7882" providerId="ADAL" clId="{1E03CECD-D88C-4A2D-99D0-69E5A78D0D9A}" dt="2024-09-06T11:31:39.674" v="1138"/>
          <ac:picMkLst>
            <pc:docMk/>
            <pc:sldMk cId="1790359535" sldId="275"/>
            <ac:picMk id="8" creationId="{58A9A323-3C19-F2B8-D748-3DD2E0C0BA1A}"/>
          </ac:picMkLst>
        </pc:picChg>
        <pc:picChg chg="mod">
          <ac:chgData name="Carlos Abreu" userId="732c6e06-ac72-4f45-8a12-3e5c0c8a7882" providerId="ADAL" clId="{1E03CECD-D88C-4A2D-99D0-69E5A78D0D9A}" dt="2024-09-06T11:31:39.674" v="1138"/>
          <ac:picMkLst>
            <pc:docMk/>
            <pc:sldMk cId="1790359535" sldId="275"/>
            <ac:picMk id="13" creationId="{6397F6B4-F20E-29FA-F2C5-A4F5DE2E3836}"/>
          </ac:picMkLst>
        </pc:picChg>
        <pc:picChg chg="mod">
          <ac:chgData name="Carlos Abreu" userId="732c6e06-ac72-4f45-8a12-3e5c0c8a7882" providerId="ADAL" clId="{1E03CECD-D88C-4A2D-99D0-69E5A78D0D9A}" dt="2024-09-06T11:31:39.674" v="1138"/>
          <ac:picMkLst>
            <pc:docMk/>
            <pc:sldMk cId="1790359535" sldId="275"/>
            <ac:picMk id="14" creationId="{F7A7E3F8-DFBB-1FF8-7A0B-65A345273A08}"/>
          </ac:picMkLst>
        </pc:picChg>
      </pc:sldChg>
      <pc:sldChg chg="del">
        <pc:chgData name="Carlos Abreu" userId="732c6e06-ac72-4f45-8a12-3e5c0c8a7882" providerId="ADAL" clId="{1E03CECD-D88C-4A2D-99D0-69E5A78D0D9A}" dt="2024-09-06T10:35:09.063" v="6" actId="2696"/>
        <pc:sldMkLst>
          <pc:docMk/>
          <pc:sldMk cId="275324536" sldId="276"/>
        </pc:sldMkLst>
      </pc:sldChg>
      <pc:sldChg chg="del">
        <pc:chgData name="Carlos Abreu" userId="732c6e06-ac72-4f45-8a12-3e5c0c8a7882" providerId="ADAL" clId="{1E03CECD-D88C-4A2D-99D0-69E5A78D0D9A}" dt="2024-09-06T10:35:09.063" v="6" actId="2696"/>
        <pc:sldMkLst>
          <pc:docMk/>
          <pc:sldMk cId="403652397" sldId="277"/>
        </pc:sldMkLst>
      </pc:sldChg>
      <pc:sldChg chg="delSp modSp add del mod">
        <pc:chgData name="Carlos Abreu" userId="732c6e06-ac72-4f45-8a12-3e5c0c8a7882" providerId="ADAL" clId="{1E03CECD-D88C-4A2D-99D0-69E5A78D0D9A}" dt="2024-09-06T11:14:16.265" v="825" actId="2696"/>
        <pc:sldMkLst>
          <pc:docMk/>
          <pc:sldMk cId="1923166283" sldId="278"/>
        </pc:sldMkLst>
        <pc:spChg chg="del mod">
          <ac:chgData name="Carlos Abreu" userId="732c6e06-ac72-4f45-8a12-3e5c0c8a7882" providerId="ADAL" clId="{1E03CECD-D88C-4A2D-99D0-69E5A78D0D9A}" dt="2024-09-06T10:35:17.819" v="10" actId="478"/>
          <ac:spMkLst>
            <pc:docMk/>
            <pc:sldMk cId="1923166283" sldId="278"/>
            <ac:spMk id="2" creationId="{00000000-0000-0000-0000-000000000000}"/>
          </ac:spMkLst>
        </pc:spChg>
      </pc:sldChg>
      <pc:sldChg chg="addSp delSp modSp add del mod ord">
        <pc:chgData name="Carlos Abreu" userId="732c6e06-ac72-4f45-8a12-3e5c0c8a7882" providerId="ADAL" clId="{1E03CECD-D88C-4A2D-99D0-69E5A78D0D9A}" dt="2024-09-06T15:15:55.988" v="3328"/>
        <pc:sldMkLst>
          <pc:docMk/>
          <pc:sldMk cId="1074769637" sldId="279"/>
        </pc:sldMkLst>
        <pc:spChg chg="del">
          <ac:chgData name="Carlos Abreu" userId="732c6e06-ac72-4f45-8a12-3e5c0c8a7882" providerId="ADAL" clId="{1E03CECD-D88C-4A2D-99D0-69E5A78D0D9A}" dt="2024-09-06T10:51:59.806" v="209" actId="478"/>
          <ac:spMkLst>
            <pc:docMk/>
            <pc:sldMk cId="1074769637" sldId="279"/>
            <ac:spMk id="2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0:55:31.823" v="346" actId="20577"/>
          <ac:spMkLst>
            <pc:docMk/>
            <pc:sldMk cId="1074769637" sldId="279"/>
            <ac:spMk id="3" creationId="{00000000-0000-0000-0000-000000000000}"/>
          </ac:spMkLst>
        </pc:spChg>
        <pc:spChg chg="add del mod">
          <ac:chgData name="Carlos Abreu" userId="732c6e06-ac72-4f45-8a12-3e5c0c8a7882" providerId="ADAL" clId="{1E03CECD-D88C-4A2D-99D0-69E5A78D0D9A}" dt="2024-09-06T10:51:34.186" v="173" actId="478"/>
          <ac:spMkLst>
            <pc:docMk/>
            <pc:sldMk cId="1074769637" sldId="279"/>
            <ac:spMk id="15" creationId="{DFD26295-49C6-C8DD-357F-C653C74CCE0A}"/>
          </ac:spMkLst>
        </pc:spChg>
        <pc:spChg chg="add mod">
          <ac:chgData name="Carlos Abreu" userId="732c6e06-ac72-4f45-8a12-3e5c0c8a7882" providerId="ADAL" clId="{1E03CECD-D88C-4A2D-99D0-69E5A78D0D9A}" dt="2024-09-06T14:57:30.444" v="1989" actId="20577"/>
          <ac:spMkLst>
            <pc:docMk/>
            <pc:sldMk cId="1074769637" sldId="279"/>
            <ac:spMk id="16" creationId="{5B281644-D54F-EA54-6196-3665F0184DE0}"/>
          </ac:spMkLst>
        </pc:spChg>
        <pc:grpChg chg="add mod">
          <ac:chgData name="Carlos Abreu" userId="732c6e06-ac72-4f45-8a12-3e5c0c8a7882" providerId="ADAL" clId="{1E03CECD-D88C-4A2D-99D0-69E5A78D0D9A}" dt="2024-09-06T11:32:06.054" v="1158"/>
          <ac:grpSpMkLst>
            <pc:docMk/>
            <pc:sldMk cId="1074769637" sldId="279"/>
            <ac:grpSpMk id="2" creationId="{598D4DE6-7F2F-1056-02E8-3D233A03A6E9}"/>
          </ac:grpSpMkLst>
        </pc:grpChg>
        <pc:grpChg chg="del">
          <ac:chgData name="Carlos Abreu" userId="732c6e06-ac72-4f45-8a12-3e5c0c8a7882" providerId="ADAL" clId="{1E03CECD-D88C-4A2D-99D0-69E5A78D0D9A}" dt="2024-09-06T11:32:05.938" v="1157" actId="478"/>
          <ac:grpSpMkLst>
            <pc:docMk/>
            <pc:sldMk cId="1074769637" sldId="279"/>
            <ac:grpSpMk id="8" creationId="{50762E86-8BF4-239D-0174-8544E225C23D}"/>
          </ac:grpSpMkLst>
        </pc:grpChg>
        <pc:picChg chg="mod">
          <ac:chgData name="Carlos Abreu" userId="732c6e06-ac72-4f45-8a12-3e5c0c8a7882" providerId="ADAL" clId="{1E03CECD-D88C-4A2D-99D0-69E5A78D0D9A}" dt="2024-09-06T11:32:06.054" v="1158"/>
          <ac:picMkLst>
            <pc:docMk/>
            <pc:sldMk cId="1074769637" sldId="279"/>
            <ac:picMk id="15" creationId="{455BF263-A560-E2A6-4ED0-DFFB15641801}"/>
          </ac:picMkLst>
        </pc:picChg>
        <pc:picChg chg="mod">
          <ac:chgData name="Carlos Abreu" userId="732c6e06-ac72-4f45-8a12-3e5c0c8a7882" providerId="ADAL" clId="{1E03CECD-D88C-4A2D-99D0-69E5A78D0D9A}" dt="2024-09-06T11:32:06.054" v="1158"/>
          <ac:picMkLst>
            <pc:docMk/>
            <pc:sldMk cId="1074769637" sldId="279"/>
            <ac:picMk id="17" creationId="{C1CFF37E-DE57-AC60-98D3-3C31ACCE7DC3}"/>
          </ac:picMkLst>
        </pc:picChg>
        <pc:picChg chg="mod">
          <ac:chgData name="Carlos Abreu" userId="732c6e06-ac72-4f45-8a12-3e5c0c8a7882" providerId="ADAL" clId="{1E03CECD-D88C-4A2D-99D0-69E5A78D0D9A}" dt="2024-09-06T11:32:06.054" v="1158"/>
          <ac:picMkLst>
            <pc:docMk/>
            <pc:sldMk cId="1074769637" sldId="279"/>
            <ac:picMk id="18" creationId="{03A3F8F7-0299-06A2-D25B-B0B6F001FE7A}"/>
          </ac:picMkLst>
        </pc:picChg>
      </pc:sldChg>
      <pc:sldChg chg="addSp delSp modSp del mod ord">
        <pc:chgData name="Carlos Abreu" userId="732c6e06-ac72-4f45-8a12-3e5c0c8a7882" providerId="ADAL" clId="{1E03CECD-D88C-4A2D-99D0-69E5A78D0D9A}" dt="2024-09-06T11:03:38.429" v="643" actId="2696"/>
        <pc:sldMkLst>
          <pc:docMk/>
          <pc:sldMk cId="3012279471" sldId="280"/>
        </pc:sldMkLst>
        <pc:spChg chg="del">
          <ac:chgData name="Carlos Abreu" userId="732c6e06-ac72-4f45-8a12-3e5c0c8a7882" providerId="ADAL" clId="{1E03CECD-D88C-4A2D-99D0-69E5A78D0D9A}" dt="2024-09-06T10:54:00.111" v="326" actId="478"/>
          <ac:spMkLst>
            <pc:docMk/>
            <pc:sldMk cId="3012279471" sldId="280"/>
            <ac:spMk id="2" creationId="{00000000-0000-0000-0000-000000000000}"/>
          </ac:spMkLst>
        </pc:spChg>
        <pc:spChg chg="add mod">
          <ac:chgData name="Carlos Abreu" userId="732c6e06-ac72-4f45-8a12-3e5c0c8a7882" providerId="ADAL" clId="{1E03CECD-D88C-4A2D-99D0-69E5A78D0D9A}" dt="2024-09-06T10:53:55.748" v="325" actId="20577"/>
          <ac:spMkLst>
            <pc:docMk/>
            <pc:sldMk cId="3012279471" sldId="280"/>
            <ac:spMk id="3" creationId="{288E5288-CE6A-F7D8-CB84-3F3580FFD3AB}"/>
          </ac:spMkLst>
        </pc:spChg>
        <pc:spChg chg="mod">
          <ac:chgData name="Carlos Abreu" userId="732c6e06-ac72-4f45-8a12-3e5c0c8a7882" providerId="ADAL" clId="{1E03CECD-D88C-4A2D-99D0-69E5A78D0D9A}" dt="2024-09-06T10:54:27.493" v="332" actId="20577"/>
          <ac:spMkLst>
            <pc:docMk/>
            <pc:sldMk cId="3012279471" sldId="280"/>
            <ac:spMk id="7" creationId="{52A0E9D3-339D-25BE-276F-9A960DBB7560}"/>
          </ac:spMkLst>
        </pc:spChg>
      </pc:sldChg>
      <pc:sldChg chg="addSp delSp modSp add del mod">
        <pc:chgData name="Carlos Abreu" userId="732c6e06-ac72-4f45-8a12-3e5c0c8a7882" providerId="ADAL" clId="{1E03CECD-D88C-4A2D-99D0-69E5A78D0D9A}" dt="2024-09-06T11:18:30.119" v="940" actId="2696"/>
        <pc:sldMkLst>
          <pc:docMk/>
          <pc:sldMk cId="3150468949" sldId="282"/>
        </pc:sldMkLst>
        <pc:spChg chg="del">
          <ac:chgData name="Carlos Abreu" userId="732c6e06-ac72-4f45-8a12-3e5c0c8a7882" providerId="ADAL" clId="{1E03CECD-D88C-4A2D-99D0-69E5A78D0D9A}" dt="2024-09-06T11:00:01.951" v="501" actId="478"/>
          <ac:spMkLst>
            <pc:docMk/>
            <pc:sldMk cId="3150468949" sldId="282"/>
            <ac:spMk id="2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0:59:59.485" v="500" actId="1076"/>
          <ac:spMkLst>
            <pc:docMk/>
            <pc:sldMk cId="3150468949" sldId="282"/>
            <ac:spMk id="3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1:00:04.047" v="503" actId="1076"/>
          <ac:spMkLst>
            <pc:docMk/>
            <pc:sldMk cId="3150468949" sldId="282"/>
            <ac:spMk id="10" creationId="{8029A3CC-87BA-F665-80C9-FBF6536AF3DF}"/>
          </ac:spMkLst>
        </pc:spChg>
        <pc:spChg chg="add mod">
          <ac:chgData name="Carlos Abreu" userId="732c6e06-ac72-4f45-8a12-3e5c0c8a7882" providerId="ADAL" clId="{1E03CECD-D88C-4A2D-99D0-69E5A78D0D9A}" dt="2024-09-06T11:00:19.010" v="533" actId="20577"/>
          <ac:spMkLst>
            <pc:docMk/>
            <pc:sldMk cId="3150468949" sldId="282"/>
            <ac:spMk id="15" creationId="{E682F34E-EBC4-190A-D70E-C89ED9FB0708}"/>
          </ac:spMkLst>
        </pc:spChg>
      </pc:sldChg>
      <pc:sldChg chg="addSp delSp modSp mod ord">
        <pc:chgData name="Carlos Abreu" userId="732c6e06-ac72-4f45-8a12-3e5c0c8a7882" providerId="ADAL" clId="{1E03CECD-D88C-4A2D-99D0-69E5A78D0D9A}" dt="2024-09-06T15:15:45.468" v="3324"/>
        <pc:sldMkLst>
          <pc:docMk/>
          <pc:sldMk cId="1017761714" sldId="283"/>
        </pc:sldMkLst>
        <pc:spChg chg="del">
          <ac:chgData name="Carlos Abreu" userId="732c6e06-ac72-4f45-8a12-3e5c0c8a7882" providerId="ADAL" clId="{1E03CECD-D88C-4A2D-99D0-69E5A78D0D9A}" dt="2024-09-06T10:58:07.429" v="432" actId="478"/>
          <ac:spMkLst>
            <pc:docMk/>
            <pc:sldMk cId="1017761714" sldId="283"/>
            <ac:spMk id="2" creationId="{00000000-0000-0000-0000-000000000000}"/>
          </ac:spMkLst>
        </pc:spChg>
        <pc:spChg chg="add mod">
          <ac:chgData name="Carlos Abreu" userId="732c6e06-ac72-4f45-8a12-3e5c0c8a7882" providerId="ADAL" clId="{1E03CECD-D88C-4A2D-99D0-69E5A78D0D9A}" dt="2024-09-06T14:50:37.789" v="1923" actId="20577"/>
          <ac:spMkLst>
            <pc:docMk/>
            <pc:sldMk cId="1017761714" sldId="283"/>
            <ac:spMk id="15" creationId="{86D9E12F-4775-F7D4-D876-78F584CE3106}"/>
          </ac:spMkLst>
        </pc:spChg>
        <pc:grpChg chg="add mod">
          <ac:chgData name="Carlos Abreu" userId="732c6e06-ac72-4f45-8a12-3e5c0c8a7882" providerId="ADAL" clId="{1E03CECD-D88C-4A2D-99D0-69E5A78D0D9A}" dt="2024-09-06T11:32:08.584" v="1159"/>
          <ac:grpSpMkLst>
            <pc:docMk/>
            <pc:sldMk cId="1017761714" sldId="283"/>
            <ac:grpSpMk id="2" creationId="{D4E7E46F-5726-F6B7-6B26-F440752A3BF7}"/>
          </ac:grpSpMkLst>
        </pc:grpChg>
        <pc:grpChg chg="del">
          <ac:chgData name="Carlos Abreu" userId="732c6e06-ac72-4f45-8a12-3e5c0c8a7882" providerId="ADAL" clId="{1E03CECD-D88C-4A2D-99D0-69E5A78D0D9A}" dt="2024-09-06T11:32:10.536" v="1160" actId="478"/>
          <ac:grpSpMkLst>
            <pc:docMk/>
            <pc:sldMk cId="1017761714" sldId="283"/>
            <ac:grpSpMk id="8" creationId="{91036459-813B-7CB4-3FAD-145CCD8A7F46}"/>
          </ac:grpSpMkLst>
        </pc:grpChg>
        <pc:graphicFrameChg chg="del mod modGraphic">
          <ac:chgData name="Carlos Abreu" userId="732c6e06-ac72-4f45-8a12-3e5c0c8a7882" providerId="ADAL" clId="{1E03CECD-D88C-4A2D-99D0-69E5A78D0D9A}" dt="2024-09-06T10:57:43.152" v="418" actId="478"/>
          <ac:graphicFrameMkLst>
            <pc:docMk/>
            <pc:sldMk cId="1017761714" sldId="283"/>
            <ac:graphicFrameMk id="7" creationId="{32955DFC-43FB-1756-5528-0D8F54EF0551}"/>
          </ac:graphicFrameMkLst>
        </pc:graphicFrameChg>
        <pc:graphicFrameChg chg="del mod modGraphic">
          <ac:chgData name="Carlos Abreu" userId="732c6e06-ac72-4f45-8a12-3e5c0c8a7882" providerId="ADAL" clId="{1E03CECD-D88C-4A2D-99D0-69E5A78D0D9A}" dt="2024-09-06T11:32:34.544" v="1162" actId="478"/>
          <ac:graphicFrameMkLst>
            <pc:docMk/>
            <pc:sldMk cId="1017761714" sldId="283"/>
            <ac:graphicFrameMk id="13" creationId="{2494B7F8-3A2F-3119-707E-048AE5984A79}"/>
          </ac:graphicFrameMkLst>
        </pc:graphicFrameChg>
        <pc:graphicFrameChg chg="del mod modGraphic">
          <ac:chgData name="Carlos Abreu" userId="732c6e06-ac72-4f45-8a12-3e5c0c8a7882" providerId="ADAL" clId="{1E03CECD-D88C-4A2D-99D0-69E5A78D0D9A}" dt="2024-09-06T11:32:35.065" v="1163" actId="478"/>
          <ac:graphicFrameMkLst>
            <pc:docMk/>
            <pc:sldMk cId="1017761714" sldId="283"/>
            <ac:graphicFrameMk id="14" creationId="{CDD2D524-17AA-7D57-AA45-63F4749826C7}"/>
          </ac:graphicFrameMkLst>
        </pc:graphicFrameChg>
        <pc:graphicFrameChg chg="del mod modGraphic">
          <ac:chgData name="Carlos Abreu" userId="732c6e06-ac72-4f45-8a12-3e5c0c8a7882" providerId="ADAL" clId="{1E03CECD-D88C-4A2D-99D0-69E5A78D0D9A}" dt="2024-09-06T10:57:47.553" v="419" actId="478"/>
          <ac:graphicFrameMkLst>
            <pc:docMk/>
            <pc:sldMk cId="1017761714" sldId="283"/>
            <ac:graphicFrameMk id="16" creationId="{B66F879C-319B-03C8-2574-962CA76C2F04}"/>
          </ac:graphicFrameMkLst>
        </pc:graphicFrameChg>
        <pc:graphicFrameChg chg="add mod modGraphic">
          <ac:chgData name="Carlos Abreu" userId="732c6e06-ac72-4f45-8a12-3e5c0c8a7882" providerId="ADAL" clId="{1E03CECD-D88C-4A2D-99D0-69E5A78D0D9A}" dt="2024-09-06T11:32:55.534" v="1192" actId="1076"/>
          <ac:graphicFrameMkLst>
            <pc:docMk/>
            <pc:sldMk cId="1017761714" sldId="283"/>
            <ac:graphicFrameMk id="20" creationId="{9B603980-4DAC-32F3-B456-9920D7F03359}"/>
          </ac:graphicFrameMkLst>
        </pc:graphicFrameChg>
        <pc:graphicFrameChg chg="add mod modGraphic">
          <ac:chgData name="Carlos Abreu" userId="732c6e06-ac72-4f45-8a12-3e5c0c8a7882" providerId="ADAL" clId="{1E03CECD-D88C-4A2D-99D0-69E5A78D0D9A}" dt="2024-09-06T11:32:55.534" v="1192" actId="1076"/>
          <ac:graphicFrameMkLst>
            <pc:docMk/>
            <pc:sldMk cId="1017761714" sldId="283"/>
            <ac:graphicFrameMk id="21" creationId="{2376FD93-3311-C585-364F-2CF43E993CC1}"/>
          </ac:graphicFrameMkLst>
        </pc:graphicFrameChg>
        <pc:graphicFrameChg chg="add mod modGraphic">
          <ac:chgData name="Carlos Abreu" userId="732c6e06-ac72-4f45-8a12-3e5c0c8a7882" providerId="ADAL" clId="{1E03CECD-D88C-4A2D-99D0-69E5A78D0D9A}" dt="2024-09-06T11:32:55.534" v="1192" actId="1076"/>
          <ac:graphicFrameMkLst>
            <pc:docMk/>
            <pc:sldMk cId="1017761714" sldId="283"/>
            <ac:graphicFrameMk id="22" creationId="{F249DB77-4CDC-0698-CADE-D180005FCC09}"/>
          </ac:graphicFrameMkLst>
        </pc:graphicFrameChg>
        <pc:graphicFrameChg chg="add mod modGraphic">
          <ac:chgData name="Carlos Abreu" userId="732c6e06-ac72-4f45-8a12-3e5c0c8a7882" providerId="ADAL" clId="{1E03CECD-D88C-4A2D-99D0-69E5A78D0D9A}" dt="2024-09-06T11:32:55.534" v="1192" actId="1076"/>
          <ac:graphicFrameMkLst>
            <pc:docMk/>
            <pc:sldMk cId="1017761714" sldId="283"/>
            <ac:graphicFrameMk id="23" creationId="{EB816B15-2993-E718-1772-EF7ACFDAE491}"/>
          </ac:graphicFrameMkLst>
        </pc:graphicFrameChg>
        <pc:picChg chg="mod">
          <ac:chgData name="Carlos Abreu" userId="732c6e06-ac72-4f45-8a12-3e5c0c8a7882" providerId="ADAL" clId="{1E03CECD-D88C-4A2D-99D0-69E5A78D0D9A}" dt="2024-09-06T11:32:08.584" v="1159"/>
          <ac:picMkLst>
            <pc:docMk/>
            <pc:sldMk cId="1017761714" sldId="283"/>
            <ac:picMk id="7" creationId="{B96DDE21-0A21-A41B-6524-9D132140CA44}"/>
          </ac:picMkLst>
        </pc:picChg>
        <pc:picChg chg="mod">
          <ac:chgData name="Carlos Abreu" userId="732c6e06-ac72-4f45-8a12-3e5c0c8a7882" providerId="ADAL" clId="{1E03CECD-D88C-4A2D-99D0-69E5A78D0D9A}" dt="2024-09-06T11:32:08.584" v="1159"/>
          <ac:picMkLst>
            <pc:docMk/>
            <pc:sldMk cId="1017761714" sldId="283"/>
            <ac:picMk id="16" creationId="{A815C6EB-83FD-4661-51E5-0BE5F496EDB5}"/>
          </ac:picMkLst>
        </pc:picChg>
        <pc:picChg chg="mod">
          <ac:chgData name="Carlos Abreu" userId="732c6e06-ac72-4f45-8a12-3e5c0c8a7882" providerId="ADAL" clId="{1E03CECD-D88C-4A2D-99D0-69E5A78D0D9A}" dt="2024-09-06T11:32:08.584" v="1159"/>
          <ac:picMkLst>
            <pc:docMk/>
            <pc:sldMk cId="1017761714" sldId="283"/>
            <ac:picMk id="17" creationId="{0702A2FF-AAF2-2DF0-26C6-04339198AF37}"/>
          </ac:picMkLst>
        </pc:picChg>
      </pc:sldChg>
      <pc:sldChg chg="del">
        <pc:chgData name="Carlos Abreu" userId="732c6e06-ac72-4f45-8a12-3e5c0c8a7882" providerId="ADAL" clId="{1E03CECD-D88C-4A2D-99D0-69E5A78D0D9A}" dt="2024-09-06T10:56:40.036" v="352" actId="2696"/>
        <pc:sldMkLst>
          <pc:docMk/>
          <pc:sldMk cId="3326984932" sldId="284"/>
        </pc:sldMkLst>
      </pc:sldChg>
      <pc:sldChg chg="del">
        <pc:chgData name="Carlos Abreu" userId="732c6e06-ac72-4f45-8a12-3e5c0c8a7882" providerId="ADAL" clId="{1E03CECD-D88C-4A2D-99D0-69E5A78D0D9A}" dt="2024-09-06T10:56:44.068" v="353" actId="2696"/>
        <pc:sldMkLst>
          <pc:docMk/>
          <pc:sldMk cId="115651617" sldId="285"/>
        </pc:sldMkLst>
      </pc:sldChg>
      <pc:sldChg chg="addSp delSp modSp mod">
        <pc:chgData name="Carlos Abreu" userId="732c6e06-ac72-4f45-8a12-3e5c0c8a7882" providerId="ADAL" clId="{1E03CECD-D88C-4A2D-99D0-69E5A78D0D9A}" dt="2024-09-06T14:41:00.826" v="1828" actId="1076"/>
        <pc:sldMkLst>
          <pc:docMk/>
          <pc:sldMk cId="1664326205" sldId="292"/>
        </pc:sldMkLst>
        <pc:spChg chg="del mod">
          <ac:chgData name="Carlos Abreu" userId="732c6e06-ac72-4f45-8a12-3e5c0c8a7882" providerId="ADAL" clId="{1E03CECD-D88C-4A2D-99D0-69E5A78D0D9A}" dt="2024-09-06T10:35:25.859" v="13" actId="478"/>
          <ac:spMkLst>
            <pc:docMk/>
            <pc:sldMk cId="1664326205" sldId="292"/>
            <ac:spMk id="2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1:33:31.774" v="1194" actId="20577"/>
          <ac:spMkLst>
            <pc:docMk/>
            <pc:sldMk cId="1664326205" sldId="292"/>
            <ac:spMk id="7" creationId="{002DF4F2-B68F-1578-ACE0-3194B1106908}"/>
          </ac:spMkLst>
        </pc:spChg>
        <pc:spChg chg="add del mod">
          <ac:chgData name="Carlos Abreu" userId="732c6e06-ac72-4f45-8a12-3e5c0c8a7882" providerId="ADAL" clId="{1E03CECD-D88C-4A2D-99D0-69E5A78D0D9A}" dt="2024-09-06T14:40:13.548" v="1822" actId="478"/>
          <ac:spMkLst>
            <pc:docMk/>
            <pc:sldMk cId="1664326205" sldId="292"/>
            <ac:spMk id="11" creationId="{B0B5A135-3B63-B6C2-73F5-700B244788DE}"/>
          </ac:spMkLst>
        </pc:spChg>
        <pc:spChg chg="add mod">
          <ac:chgData name="Carlos Abreu" userId="732c6e06-ac72-4f45-8a12-3e5c0c8a7882" providerId="ADAL" clId="{1E03CECD-D88C-4A2D-99D0-69E5A78D0D9A}" dt="2024-09-06T14:41:00.826" v="1828" actId="1076"/>
          <ac:spMkLst>
            <pc:docMk/>
            <pc:sldMk cId="1664326205" sldId="292"/>
            <ac:spMk id="15" creationId="{1AD8E089-DD37-6A6C-17AE-D5A985A44A8C}"/>
          </ac:spMkLst>
        </pc:spChg>
        <pc:spChg chg="mod">
          <ac:chgData name="Carlos Abreu" userId="732c6e06-ac72-4f45-8a12-3e5c0c8a7882" providerId="ADAL" clId="{1E03CECD-D88C-4A2D-99D0-69E5A78D0D9A}" dt="2024-09-06T10:35:44.331" v="26" actId="1076"/>
          <ac:spMkLst>
            <pc:docMk/>
            <pc:sldMk cId="1664326205" sldId="292"/>
            <ac:spMk id="22" creationId="{AC8821E9-FF21-100F-A16D-D4CD140139A0}"/>
          </ac:spMkLst>
        </pc:spChg>
        <pc:spChg chg="mod">
          <ac:chgData name="Carlos Abreu" userId="732c6e06-ac72-4f45-8a12-3e5c0c8a7882" providerId="ADAL" clId="{1E03CECD-D88C-4A2D-99D0-69E5A78D0D9A}" dt="2024-09-06T10:35:46.768" v="27" actId="1076"/>
          <ac:spMkLst>
            <pc:docMk/>
            <pc:sldMk cId="1664326205" sldId="292"/>
            <ac:spMk id="23" creationId="{1150C51F-B5F5-9EE2-455B-ECCF421E2D1D}"/>
          </ac:spMkLst>
        </pc:spChg>
        <pc:grpChg chg="add mod">
          <ac:chgData name="Carlos Abreu" userId="732c6e06-ac72-4f45-8a12-3e5c0c8a7882" providerId="ADAL" clId="{1E03CECD-D88C-4A2D-99D0-69E5A78D0D9A}" dt="2024-09-06T11:31:44.755" v="1142"/>
          <ac:grpSpMkLst>
            <pc:docMk/>
            <pc:sldMk cId="1664326205" sldId="292"/>
            <ac:grpSpMk id="2" creationId="{9E511A92-5EFD-177E-15CF-1DB159F36D0A}"/>
          </ac:grpSpMkLst>
        </pc:grpChg>
        <pc:grpChg chg="del">
          <ac:chgData name="Carlos Abreu" userId="732c6e06-ac72-4f45-8a12-3e5c0c8a7882" providerId="ADAL" clId="{1E03CECD-D88C-4A2D-99D0-69E5A78D0D9A}" dt="2024-09-06T11:31:44.546" v="1141" actId="478"/>
          <ac:grpSpMkLst>
            <pc:docMk/>
            <pc:sldMk cId="1664326205" sldId="292"/>
            <ac:grpSpMk id="19" creationId="{5577937F-F897-208D-0EC9-2DB638B5A5DF}"/>
          </ac:grpSpMkLst>
        </pc:grpChg>
        <pc:picChg chg="mod">
          <ac:chgData name="Carlos Abreu" userId="732c6e06-ac72-4f45-8a12-3e5c0c8a7882" providerId="ADAL" clId="{1E03CECD-D88C-4A2D-99D0-69E5A78D0D9A}" dt="2024-09-06T11:31:44.755" v="1142"/>
          <ac:picMkLst>
            <pc:docMk/>
            <pc:sldMk cId="1664326205" sldId="292"/>
            <ac:picMk id="9" creationId="{EF465687-A6DC-2CD5-2FD9-5F66A3B66AA0}"/>
          </ac:picMkLst>
        </pc:picChg>
        <pc:picChg chg="mod">
          <ac:chgData name="Carlos Abreu" userId="732c6e06-ac72-4f45-8a12-3e5c0c8a7882" providerId="ADAL" clId="{1E03CECD-D88C-4A2D-99D0-69E5A78D0D9A}" dt="2024-09-06T11:31:44.755" v="1142"/>
          <ac:picMkLst>
            <pc:docMk/>
            <pc:sldMk cId="1664326205" sldId="292"/>
            <ac:picMk id="13" creationId="{F6769C66-B787-D844-7B75-485073FBF0D9}"/>
          </ac:picMkLst>
        </pc:picChg>
        <pc:picChg chg="mod">
          <ac:chgData name="Carlos Abreu" userId="732c6e06-ac72-4f45-8a12-3e5c0c8a7882" providerId="ADAL" clId="{1E03CECD-D88C-4A2D-99D0-69E5A78D0D9A}" dt="2024-09-06T11:31:44.755" v="1142"/>
          <ac:picMkLst>
            <pc:docMk/>
            <pc:sldMk cId="1664326205" sldId="292"/>
            <ac:picMk id="14" creationId="{99749E11-6C5A-B210-19EC-C850DCEA2269}"/>
          </ac:picMkLst>
        </pc:picChg>
      </pc:sldChg>
      <pc:sldChg chg="addSp delSp modSp mod">
        <pc:chgData name="Carlos Abreu" userId="732c6e06-ac72-4f45-8a12-3e5c0c8a7882" providerId="ADAL" clId="{1E03CECD-D88C-4A2D-99D0-69E5A78D0D9A}" dt="2024-09-06T15:34:29.881" v="3913" actId="20577"/>
        <pc:sldMkLst>
          <pc:docMk/>
          <pc:sldMk cId="2447044790" sldId="296"/>
        </pc:sldMkLst>
        <pc:spChg chg="del">
          <ac:chgData name="Carlos Abreu" userId="732c6e06-ac72-4f45-8a12-3e5c0c8a7882" providerId="ADAL" clId="{1E03CECD-D88C-4A2D-99D0-69E5A78D0D9A}" dt="2024-09-06T10:49:54.143" v="126" actId="478"/>
          <ac:spMkLst>
            <pc:docMk/>
            <pc:sldMk cId="2447044790" sldId="296"/>
            <ac:spMk id="2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5:34:29.881" v="3913" actId="20577"/>
          <ac:spMkLst>
            <pc:docMk/>
            <pc:sldMk cId="2447044790" sldId="296"/>
            <ac:spMk id="3" creationId="{00000000-0000-0000-0000-000000000000}"/>
          </ac:spMkLst>
        </pc:spChg>
        <pc:spChg chg="del mod">
          <ac:chgData name="Carlos Abreu" userId="732c6e06-ac72-4f45-8a12-3e5c0c8a7882" providerId="ADAL" clId="{1E03CECD-D88C-4A2D-99D0-69E5A78D0D9A}" dt="2024-09-06T14:44:06.684" v="1857" actId="478"/>
          <ac:spMkLst>
            <pc:docMk/>
            <pc:sldMk cId="2447044790" sldId="296"/>
            <ac:spMk id="11" creationId="{B0B5A135-3B63-B6C2-73F5-700B244788DE}"/>
          </ac:spMkLst>
        </pc:spChg>
        <pc:spChg chg="add mod">
          <ac:chgData name="Carlos Abreu" userId="732c6e06-ac72-4f45-8a12-3e5c0c8a7882" providerId="ADAL" clId="{1E03CECD-D88C-4A2D-99D0-69E5A78D0D9A}" dt="2024-09-06T14:45:04.654" v="1870" actId="1076"/>
          <ac:spMkLst>
            <pc:docMk/>
            <pc:sldMk cId="2447044790" sldId="296"/>
            <ac:spMk id="15" creationId="{CC1E944D-5EF1-71CD-D696-28A93B6E5791}"/>
          </ac:spMkLst>
        </pc:spChg>
        <pc:grpChg chg="add mod">
          <ac:chgData name="Carlos Abreu" userId="732c6e06-ac72-4f45-8a12-3e5c0c8a7882" providerId="ADAL" clId="{1E03CECD-D88C-4A2D-99D0-69E5A78D0D9A}" dt="2024-09-06T11:31:53.204" v="1148"/>
          <ac:grpSpMkLst>
            <pc:docMk/>
            <pc:sldMk cId="2447044790" sldId="296"/>
            <ac:grpSpMk id="2" creationId="{A478B303-80BC-B4A2-5A87-14AC409C2987}"/>
          </ac:grpSpMkLst>
        </pc:grpChg>
        <pc:grpChg chg="del">
          <ac:chgData name="Carlos Abreu" userId="732c6e06-ac72-4f45-8a12-3e5c0c8a7882" providerId="ADAL" clId="{1E03CECD-D88C-4A2D-99D0-69E5A78D0D9A}" dt="2024-09-06T11:31:52.854" v="1147" actId="478"/>
          <ac:grpSpMkLst>
            <pc:docMk/>
            <pc:sldMk cId="2447044790" sldId="296"/>
            <ac:grpSpMk id="19" creationId="{D2993FC5-CC58-A481-34A8-11A3B84958AE}"/>
          </ac:grpSpMkLst>
        </pc:grpChg>
        <pc:picChg chg="mod">
          <ac:chgData name="Carlos Abreu" userId="732c6e06-ac72-4f45-8a12-3e5c0c8a7882" providerId="ADAL" clId="{1E03CECD-D88C-4A2D-99D0-69E5A78D0D9A}" dt="2024-09-06T11:31:53.204" v="1148"/>
          <ac:picMkLst>
            <pc:docMk/>
            <pc:sldMk cId="2447044790" sldId="296"/>
            <ac:picMk id="8" creationId="{EB673FB2-745F-EAA7-69C1-40E2D9830B46}"/>
          </ac:picMkLst>
        </pc:picChg>
        <pc:picChg chg="mod">
          <ac:chgData name="Carlos Abreu" userId="732c6e06-ac72-4f45-8a12-3e5c0c8a7882" providerId="ADAL" clId="{1E03CECD-D88C-4A2D-99D0-69E5A78D0D9A}" dt="2024-09-06T11:31:53.204" v="1148"/>
          <ac:picMkLst>
            <pc:docMk/>
            <pc:sldMk cId="2447044790" sldId="296"/>
            <ac:picMk id="13" creationId="{11AE0560-3C7D-277B-D120-15196AB116A7}"/>
          </ac:picMkLst>
        </pc:picChg>
        <pc:picChg chg="mod">
          <ac:chgData name="Carlos Abreu" userId="732c6e06-ac72-4f45-8a12-3e5c0c8a7882" providerId="ADAL" clId="{1E03CECD-D88C-4A2D-99D0-69E5A78D0D9A}" dt="2024-09-06T11:31:53.204" v="1148"/>
          <ac:picMkLst>
            <pc:docMk/>
            <pc:sldMk cId="2447044790" sldId="296"/>
            <ac:picMk id="14" creationId="{262D0559-F0A3-0D15-6F0E-909664A78253}"/>
          </ac:picMkLst>
        </pc:picChg>
      </pc:sldChg>
      <pc:sldChg chg="delSp del mod">
        <pc:chgData name="Carlos Abreu" userId="732c6e06-ac72-4f45-8a12-3e5c0c8a7882" providerId="ADAL" clId="{1E03CECD-D88C-4A2D-99D0-69E5A78D0D9A}" dt="2024-09-06T10:50:44.665" v="135" actId="2696"/>
        <pc:sldMkLst>
          <pc:docMk/>
          <pc:sldMk cId="12397224" sldId="297"/>
        </pc:sldMkLst>
        <pc:spChg chg="del">
          <ac:chgData name="Carlos Abreu" userId="732c6e06-ac72-4f45-8a12-3e5c0c8a7882" providerId="ADAL" clId="{1E03CECD-D88C-4A2D-99D0-69E5A78D0D9A}" dt="2024-09-06T10:49:56.483" v="127" actId="478"/>
          <ac:spMkLst>
            <pc:docMk/>
            <pc:sldMk cId="12397224" sldId="297"/>
            <ac:spMk id="2" creationId="{00000000-0000-0000-0000-000000000000}"/>
          </ac:spMkLst>
        </pc:spChg>
      </pc:sldChg>
      <pc:sldChg chg="addSp delSp modSp mod">
        <pc:chgData name="Carlos Abreu" userId="732c6e06-ac72-4f45-8a12-3e5c0c8a7882" providerId="ADAL" clId="{1E03CECD-D88C-4A2D-99D0-69E5A78D0D9A}" dt="2024-09-06T14:49:31.831" v="1875" actId="20577"/>
        <pc:sldMkLst>
          <pc:docMk/>
          <pc:sldMk cId="3688150481" sldId="299"/>
        </pc:sldMkLst>
        <pc:spChg chg="del">
          <ac:chgData name="Carlos Abreu" userId="732c6e06-ac72-4f45-8a12-3e5c0c8a7882" providerId="ADAL" clId="{1E03CECD-D88C-4A2D-99D0-69E5A78D0D9A}" dt="2024-09-06T10:49:58.833" v="128" actId="478"/>
          <ac:spMkLst>
            <pc:docMk/>
            <pc:sldMk cId="3688150481" sldId="299"/>
            <ac:spMk id="2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4:49:31.831" v="1875" actId="20577"/>
          <ac:spMkLst>
            <pc:docMk/>
            <pc:sldMk cId="3688150481" sldId="299"/>
            <ac:spMk id="11" creationId="{B0B5A135-3B63-B6C2-73F5-700B244788DE}"/>
          </ac:spMkLst>
        </pc:spChg>
        <pc:grpChg chg="add mod">
          <ac:chgData name="Carlos Abreu" userId="732c6e06-ac72-4f45-8a12-3e5c0c8a7882" providerId="ADAL" clId="{1E03CECD-D88C-4A2D-99D0-69E5A78D0D9A}" dt="2024-09-06T11:31:55.249" v="1150"/>
          <ac:grpSpMkLst>
            <pc:docMk/>
            <pc:sldMk cId="3688150481" sldId="299"/>
            <ac:grpSpMk id="2" creationId="{BFE277D6-1FED-7890-78C4-A1B6236ADD0D}"/>
          </ac:grpSpMkLst>
        </pc:grpChg>
        <pc:grpChg chg="del">
          <ac:chgData name="Carlos Abreu" userId="732c6e06-ac72-4f45-8a12-3e5c0c8a7882" providerId="ADAL" clId="{1E03CECD-D88C-4A2D-99D0-69E5A78D0D9A}" dt="2024-09-06T11:31:55.044" v="1149" actId="478"/>
          <ac:grpSpMkLst>
            <pc:docMk/>
            <pc:sldMk cId="3688150481" sldId="299"/>
            <ac:grpSpMk id="19" creationId="{46129BF3-8A97-7B28-6C82-1594BC80DCFB}"/>
          </ac:grpSpMkLst>
        </pc:grpChg>
        <pc:picChg chg="mod">
          <ac:chgData name="Carlos Abreu" userId="732c6e06-ac72-4f45-8a12-3e5c0c8a7882" providerId="ADAL" clId="{1E03CECD-D88C-4A2D-99D0-69E5A78D0D9A}" dt="2024-09-06T11:31:55.249" v="1150"/>
          <ac:picMkLst>
            <pc:docMk/>
            <pc:sldMk cId="3688150481" sldId="299"/>
            <ac:picMk id="8" creationId="{53F90D21-0AB7-F89C-66C7-136BE980E7DB}"/>
          </ac:picMkLst>
        </pc:picChg>
        <pc:picChg chg="mod">
          <ac:chgData name="Carlos Abreu" userId="732c6e06-ac72-4f45-8a12-3e5c0c8a7882" providerId="ADAL" clId="{1E03CECD-D88C-4A2D-99D0-69E5A78D0D9A}" dt="2024-09-06T11:31:55.249" v="1150"/>
          <ac:picMkLst>
            <pc:docMk/>
            <pc:sldMk cId="3688150481" sldId="299"/>
            <ac:picMk id="13" creationId="{AE7F2BB6-B1C8-9563-18AB-F2AAB6C26289}"/>
          </ac:picMkLst>
        </pc:picChg>
        <pc:picChg chg="mod">
          <ac:chgData name="Carlos Abreu" userId="732c6e06-ac72-4f45-8a12-3e5c0c8a7882" providerId="ADAL" clId="{1E03CECD-D88C-4A2D-99D0-69E5A78D0D9A}" dt="2024-09-06T11:31:55.249" v="1150"/>
          <ac:picMkLst>
            <pc:docMk/>
            <pc:sldMk cId="3688150481" sldId="299"/>
            <ac:picMk id="14" creationId="{E770DB42-CCA2-C1E8-6533-BD220D719863}"/>
          </ac:picMkLst>
        </pc:picChg>
      </pc:sldChg>
      <pc:sldChg chg="addSp delSp modSp add del mod">
        <pc:chgData name="Carlos Abreu" userId="732c6e06-ac72-4f45-8a12-3e5c0c8a7882" providerId="ADAL" clId="{1E03CECD-D88C-4A2D-99D0-69E5A78D0D9A}" dt="2024-09-06T14:50:17.329" v="1907" actId="20577"/>
        <pc:sldMkLst>
          <pc:docMk/>
          <pc:sldMk cId="2220060679" sldId="303"/>
        </pc:sldMkLst>
        <pc:spChg chg="add del">
          <ac:chgData name="Carlos Abreu" userId="732c6e06-ac72-4f45-8a12-3e5c0c8a7882" providerId="ADAL" clId="{1E03CECD-D88C-4A2D-99D0-69E5A78D0D9A}" dt="2024-09-06T11:22:11.574" v="1104" actId="478"/>
          <ac:spMkLst>
            <pc:docMk/>
            <pc:sldMk cId="2220060679" sldId="303"/>
            <ac:spMk id="2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4:50:17.329" v="1907" actId="20577"/>
          <ac:spMkLst>
            <pc:docMk/>
            <pc:sldMk cId="2220060679" sldId="303"/>
            <ac:spMk id="11" creationId="{B0B5A135-3B63-B6C2-73F5-700B244788DE}"/>
          </ac:spMkLst>
        </pc:spChg>
        <pc:grpChg chg="add mod">
          <ac:chgData name="Carlos Abreu" userId="732c6e06-ac72-4f45-8a12-3e5c0c8a7882" providerId="ADAL" clId="{1E03CECD-D88C-4A2D-99D0-69E5A78D0D9A}" dt="2024-09-06T11:32:03.785" v="1156"/>
          <ac:grpSpMkLst>
            <pc:docMk/>
            <pc:sldMk cId="2220060679" sldId="303"/>
            <ac:grpSpMk id="2" creationId="{2DE4B702-B21F-E2E1-E044-BA1E824F2A8B}"/>
          </ac:grpSpMkLst>
        </pc:grpChg>
        <pc:grpChg chg="del">
          <ac:chgData name="Carlos Abreu" userId="732c6e06-ac72-4f45-8a12-3e5c0c8a7882" providerId="ADAL" clId="{1E03CECD-D88C-4A2D-99D0-69E5A78D0D9A}" dt="2024-09-06T11:32:03.604" v="1155" actId="478"/>
          <ac:grpSpMkLst>
            <pc:docMk/>
            <pc:sldMk cId="2220060679" sldId="303"/>
            <ac:grpSpMk id="19" creationId="{9EE817FB-33E3-2560-5C68-015A4AA20270}"/>
          </ac:grpSpMkLst>
        </pc:grpChg>
        <pc:picChg chg="mod">
          <ac:chgData name="Carlos Abreu" userId="732c6e06-ac72-4f45-8a12-3e5c0c8a7882" providerId="ADAL" clId="{1E03CECD-D88C-4A2D-99D0-69E5A78D0D9A}" dt="2024-09-06T11:32:03.785" v="1156"/>
          <ac:picMkLst>
            <pc:docMk/>
            <pc:sldMk cId="2220060679" sldId="303"/>
            <ac:picMk id="8" creationId="{031FC9CA-56E4-FEBE-D04B-2E0A9632CB84}"/>
          </ac:picMkLst>
        </pc:picChg>
        <pc:picChg chg="mod">
          <ac:chgData name="Carlos Abreu" userId="732c6e06-ac72-4f45-8a12-3e5c0c8a7882" providerId="ADAL" clId="{1E03CECD-D88C-4A2D-99D0-69E5A78D0D9A}" dt="2024-09-06T11:32:03.785" v="1156"/>
          <ac:picMkLst>
            <pc:docMk/>
            <pc:sldMk cId="2220060679" sldId="303"/>
            <ac:picMk id="13" creationId="{5BC269A8-C084-4770-0E0D-31378BA7C9BB}"/>
          </ac:picMkLst>
        </pc:picChg>
        <pc:picChg chg="mod">
          <ac:chgData name="Carlos Abreu" userId="732c6e06-ac72-4f45-8a12-3e5c0c8a7882" providerId="ADAL" clId="{1E03CECD-D88C-4A2D-99D0-69E5A78D0D9A}" dt="2024-09-06T11:32:03.785" v="1156"/>
          <ac:picMkLst>
            <pc:docMk/>
            <pc:sldMk cId="2220060679" sldId="303"/>
            <ac:picMk id="14" creationId="{F4C6B6D0-F2F0-AA62-DEDE-1E1785E5CC3B}"/>
          </ac:picMkLst>
        </pc:picChg>
      </pc:sldChg>
      <pc:sldChg chg="delSp modSp del mod">
        <pc:chgData name="Carlos Abreu" userId="732c6e06-ac72-4f45-8a12-3e5c0c8a7882" providerId="ADAL" clId="{1E03CECD-D88C-4A2D-99D0-69E5A78D0D9A}" dt="2024-09-06T11:10:11.059" v="648" actId="2696"/>
        <pc:sldMkLst>
          <pc:docMk/>
          <pc:sldMk cId="4093961787" sldId="304"/>
        </pc:sldMkLst>
        <pc:spChg chg="del">
          <ac:chgData name="Carlos Abreu" userId="732c6e06-ac72-4f45-8a12-3e5c0c8a7882" providerId="ADAL" clId="{1E03CECD-D88C-4A2D-99D0-69E5A78D0D9A}" dt="2024-09-06T10:35:21.268" v="11" actId="478"/>
          <ac:spMkLst>
            <pc:docMk/>
            <pc:sldMk cId="4093961787" sldId="304"/>
            <ac:spMk id="2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1:04:01.234" v="646" actId="1076"/>
          <ac:spMkLst>
            <pc:docMk/>
            <pc:sldMk cId="4093961787" sldId="304"/>
            <ac:spMk id="7" creationId="{002DF4F2-B68F-1578-ACE0-3194B1106908}"/>
          </ac:spMkLst>
        </pc:spChg>
        <pc:spChg chg="mod">
          <ac:chgData name="Carlos Abreu" userId="732c6e06-ac72-4f45-8a12-3e5c0c8a7882" providerId="ADAL" clId="{1E03CECD-D88C-4A2D-99D0-69E5A78D0D9A}" dt="2024-09-06T11:03:55.556" v="645" actId="1076"/>
          <ac:spMkLst>
            <pc:docMk/>
            <pc:sldMk cId="4093961787" sldId="304"/>
            <ac:spMk id="8" creationId="{8D671F9D-82BD-4ACA-FC17-8DCE29FD813D}"/>
          </ac:spMkLst>
        </pc:spChg>
        <pc:spChg chg="del">
          <ac:chgData name="Carlos Abreu" userId="732c6e06-ac72-4f45-8a12-3e5c0c8a7882" providerId="ADAL" clId="{1E03CECD-D88C-4A2D-99D0-69E5A78D0D9A}" dt="2024-09-06T10:48:15.973" v="116" actId="478"/>
          <ac:spMkLst>
            <pc:docMk/>
            <pc:sldMk cId="4093961787" sldId="304"/>
            <ac:spMk id="9" creationId="{76B97D32-A98F-37D4-0594-48F543640FCB}"/>
          </ac:spMkLst>
        </pc:spChg>
        <pc:spChg chg="mod">
          <ac:chgData name="Carlos Abreu" userId="732c6e06-ac72-4f45-8a12-3e5c0c8a7882" providerId="ADAL" clId="{1E03CECD-D88C-4A2D-99D0-69E5A78D0D9A}" dt="2024-09-06T11:03:47.204" v="644" actId="1076"/>
          <ac:spMkLst>
            <pc:docMk/>
            <pc:sldMk cId="4093961787" sldId="304"/>
            <ac:spMk id="24" creationId="{6D84DE52-A473-0ED7-6D18-CDB3BC4F7DC4}"/>
          </ac:spMkLst>
        </pc:spChg>
        <pc:spChg chg="del">
          <ac:chgData name="Carlos Abreu" userId="732c6e06-ac72-4f45-8a12-3e5c0c8a7882" providerId="ADAL" clId="{1E03CECD-D88C-4A2D-99D0-69E5A78D0D9A}" dt="2024-09-06T10:48:19.243" v="118" actId="478"/>
          <ac:spMkLst>
            <pc:docMk/>
            <pc:sldMk cId="4093961787" sldId="304"/>
            <ac:spMk id="27" creationId="{8971BD2F-41D2-4FEB-8FA9-CFAD13CB4CAA}"/>
          </ac:spMkLst>
        </pc:spChg>
        <pc:spChg chg="del">
          <ac:chgData name="Carlos Abreu" userId="732c6e06-ac72-4f45-8a12-3e5c0c8a7882" providerId="ADAL" clId="{1E03CECD-D88C-4A2D-99D0-69E5A78D0D9A}" dt="2024-09-06T10:48:17.826" v="117" actId="478"/>
          <ac:spMkLst>
            <pc:docMk/>
            <pc:sldMk cId="4093961787" sldId="304"/>
            <ac:spMk id="28" creationId="{D9E5ACEE-CF67-E982-EEAB-1C24ADBC7A09}"/>
          </ac:spMkLst>
        </pc:spChg>
      </pc:sldChg>
      <pc:sldChg chg="delSp modSp del mod">
        <pc:chgData name="Carlos Abreu" userId="732c6e06-ac72-4f45-8a12-3e5c0c8a7882" providerId="ADAL" clId="{1E03CECD-D88C-4A2D-99D0-69E5A78D0D9A}" dt="2024-09-06T10:37:01.826" v="41" actId="2696"/>
        <pc:sldMkLst>
          <pc:docMk/>
          <pc:sldMk cId="2402901432" sldId="305"/>
        </pc:sldMkLst>
        <pc:spChg chg="del">
          <ac:chgData name="Carlos Abreu" userId="732c6e06-ac72-4f45-8a12-3e5c0c8a7882" providerId="ADAL" clId="{1E03CECD-D88C-4A2D-99D0-69E5A78D0D9A}" dt="2024-09-06T10:35:53.037" v="28" actId="478"/>
          <ac:spMkLst>
            <pc:docMk/>
            <pc:sldMk cId="2402901432" sldId="305"/>
            <ac:spMk id="2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0:36:08.883" v="32" actId="1076"/>
          <ac:spMkLst>
            <pc:docMk/>
            <pc:sldMk cId="2402901432" sldId="305"/>
            <ac:spMk id="22" creationId="{AC8821E9-FF21-100F-A16D-D4CD140139A0}"/>
          </ac:spMkLst>
        </pc:spChg>
        <pc:spChg chg="mod">
          <ac:chgData name="Carlos Abreu" userId="732c6e06-ac72-4f45-8a12-3e5c0c8a7882" providerId="ADAL" clId="{1E03CECD-D88C-4A2D-99D0-69E5A78D0D9A}" dt="2024-09-06T10:36:22.366" v="34" actId="1076"/>
          <ac:spMkLst>
            <pc:docMk/>
            <pc:sldMk cId="2402901432" sldId="305"/>
            <ac:spMk id="23" creationId="{1150C51F-B5F5-9EE2-455B-ECCF421E2D1D}"/>
          </ac:spMkLst>
        </pc:spChg>
      </pc:sldChg>
      <pc:sldChg chg="delSp del mod">
        <pc:chgData name="Carlos Abreu" userId="732c6e06-ac72-4f45-8a12-3e5c0c8a7882" providerId="ADAL" clId="{1E03CECD-D88C-4A2D-99D0-69E5A78D0D9A}" dt="2024-09-06T10:37:24.211" v="44" actId="2696"/>
        <pc:sldMkLst>
          <pc:docMk/>
          <pc:sldMk cId="549978957" sldId="306"/>
        </pc:sldMkLst>
        <pc:spChg chg="del">
          <ac:chgData name="Carlos Abreu" userId="732c6e06-ac72-4f45-8a12-3e5c0c8a7882" providerId="ADAL" clId="{1E03CECD-D88C-4A2D-99D0-69E5A78D0D9A}" dt="2024-09-06T10:35:55.928" v="29" actId="478"/>
          <ac:spMkLst>
            <pc:docMk/>
            <pc:sldMk cId="549978957" sldId="306"/>
            <ac:spMk id="2" creationId="{00000000-0000-0000-0000-000000000000}"/>
          </ac:spMkLst>
        </pc:spChg>
      </pc:sldChg>
      <pc:sldChg chg="delSp del mod">
        <pc:chgData name="Carlos Abreu" userId="732c6e06-ac72-4f45-8a12-3e5c0c8a7882" providerId="ADAL" clId="{1E03CECD-D88C-4A2D-99D0-69E5A78D0D9A}" dt="2024-09-06T10:50:05.392" v="130" actId="2696"/>
        <pc:sldMkLst>
          <pc:docMk/>
          <pc:sldMk cId="3390343427" sldId="307"/>
        </pc:sldMkLst>
        <pc:spChg chg="del">
          <ac:chgData name="Carlos Abreu" userId="732c6e06-ac72-4f45-8a12-3e5c0c8a7882" providerId="ADAL" clId="{1E03CECD-D88C-4A2D-99D0-69E5A78D0D9A}" dt="2024-09-06T10:50:01.863" v="129" actId="478"/>
          <ac:spMkLst>
            <pc:docMk/>
            <pc:sldMk cId="3390343427" sldId="307"/>
            <ac:spMk id="2" creationId="{00000000-0000-0000-0000-000000000000}"/>
          </ac:spMkLst>
        </pc:spChg>
      </pc:sldChg>
      <pc:sldChg chg="modSp add del mod">
        <pc:chgData name="Carlos Abreu" userId="732c6e06-ac72-4f45-8a12-3e5c0c8a7882" providerId="ADAL" clId="{1E03CECD-D88C-4A2D-99D0-69E5A78D0D9A}" dt="2024-09-06T10:50:29.827" v="132" actId="2696"/>
        <pc:sldMkLst>
          <pc:docMk/>
          <pc:sldMk cId="2874799920" sldId="308"/>
        </pc:sldMkLst>
        <pc:spChg chg="mod">
          <ac:chgData name="Carlos Abreu" userId="732c6e06-ac72-4f45-8a12-3e5c0c8a7882" providerId="ADAL" clId="{1E03CECD-D88C-4A2D-99D0-69E5A78D0D9A}" dt="2024-09-06T10:36:56.230" v="40" actId="20577"/>
          <ac:spMkLst>
            <pc:docMk/>
            <pc:sldMk cId="2874799920" sldId="308"/>
            <ac:spMk id="7" creationId="{002DF4F2-B68F-1578-ACE0-3194B1106908}"/>
          </ac:spMkLst>
        </pc:spChg>
      </pc:sldChg>
      <pc:sldChg chg="addSp delSp modSp add mod">
        <pc:chgData name="Carlos Abreu" userId="732c6e06-ac72-4f45-8a12-3e5c0c8a7882" providerId="ADAL" clId="{1E03CECD-D88C-4A2D-99D0-69E5A78D0D9A}" dt="2024-09-06T14:43:35.478" v="1851" actId="1076"/>
        <pc:sldMkLst>
          <pc:docMk/>
          <pc:sldMk cId="841880833" sldId="309"/>
        </pc:sldMkLst>
        <pc:spChg chg="mod">
          <ac:chgData name="Carlos Abreu" userId="732c6e06-ac72-4f45-8a12-3e5c0c8a7882" providerId="ADAL" clId="{1E03CECD-D88C-4A2D-99D0-69E5A78D0D9A}" dt="2024-09-06T11:14:42.904" v="830" actId="20577"/>
          <ac:spMkLst>
            <pc:docMk/>
            <pc:sldMk cId="841880833" sldId="309"/>
            <ac:spMk id="7" creationId="{002DF4F2-B68F-1578-ACE0-3194B1106908}"/>
          </ac:spMkLst>
        </pc:spChg>
        <pc:spChg chg="del">
          <ac:chgData name="Carlos Abreu" userId="732c6e06-ac72-4f45-8a12-3e5c0c8a7882" providerId="ADAL" clId="{1E03CECD-D88C-4A2D-99D0-69E5A78D0D9A}" dt="2024-09-06T14:42:54.313" v="1844" actId="478"/>
          <ac:spMkLst>
            <pc:docMk/>
            <pc:sldMk cId="841880833" sldId="309"/>
            <ac:spMk id="11" creationId="{B0B5A135-3B63-B6C2-73F5-700B244788DE}"/>
          </ac:spMkLst>
        </pc:spChg>
        <pc:spChg chg="add mod">
          <ac:chgData name="Carlos Abreu" userId="732c6e06-ac72-4f45-8a12-3e5c0c8a7882" providerId="ADAL" clId="{1E03CECD-D88C-4A2D-99D0-69E5A78D0D9A}" dt="2024-09-06T14:43:35.478" v="1851" actId="1076"/>
          <ac:spMkLst>
            <pc:docMk/>
            <pc:sldMk cId="841880833" sldId="309"/>
            <ac:spMk id="15" creationId="{73A9B87D-B174-2853-0F31-A658C85C76D4}"/>
          </ac:spMkLst>
        </pc:spChg>
        <pc:grpChg chg="add mod">
          <ac:chgData name="Carlos Abreu" userId="732c6e06-ac72-4f45-8a12-3e5c0c8a7882" providerId="ADAL" clId="{1E03CECD-D88C-4A2D-99D0-69E5A78D0D9A}" dt="2024-09-06T11:31:50.525" v="1146"/>
          <ac:grpSpMkLst>
            <pc:docMk/>
            <pc:sldMk cId="841880833" sldId="309"/>
            <ac:grpSpMk id="2" creationId="{CE9A0AEB-28F2-0B2A-3053-00877F2852E1}"/>
          </ac:grpSpMkLst>
        </pc:grpChg>
        <pc:grpChg chg="del">
          <ac:chgData name="Carlos Abreu" userId="732c6e06-ac72-4f45-8a12-3e5c0c8a7882" providerId="ADAL" clId="{1E03CECD-D88C-4A2D-99D0-69E5A78D0D9A}" dt="2024-09-06T11:31:50.325" v="1145" actId="478"/>
          <ac:grpSpMkLst>
            <pc:docMk/>
            <pc:sldMk cId="841880833" sldId="309"/>
            <ac:grpSpMk id="19" creationId="{5577937F-F897-208D-0EC9-2DB638B5A5DF}"/>
          </ac:grpSpMkLst>
        </pc:grpChg>
        <pc:picChg chg="mod">
          <ac:chgData name="Carlos Abreu" userId="732c6e06-ac72-4f45-8a12-3e5c0c8a7882" providerId="ADAL" clId="{1E03CECD-D88C-4A2D-99D0-69E5A78D0D9A}" dt="2024-09-06T11:31:50.525" v="1146"/>
          <ac:picMkLst>
            <pc:docMk/>
            <pc:sldMk cId="841880833" sldId="309"/>
            <ac:picMk id="9" creationId="{A3406A29-082B-B354-B712-573CFA2A758D}"/>
          </ac:picMkLst>
        </pc:picChg>
        <pc:picChg chg="mod">
          <ac:chgData name="Carlos Abreu" userId="732c6e06-ac72-4f45-8a12-3e5c0c8a7882" providerId="ADAL" clId="{1E03CECD-D88C-4A2D-99D0-69E5A78D0D9A}" dt="2024-09-06T11:31:50.525" v="1146"/>
          <ac:picMkLst>
            <pc:docMk/>
            <pc:sldMk cId="841880833" sldId="309"/>
            <ac:picMk id="13" creationId="{44BF822E-6719-A7A2-2356-DE7CED0EEBE8}"/>
          </ac:picMkLst>
        </pc:picChg>
        <pc:picChg chg="mod">
          <ac:chgData name="Carlos Abreu" userId="732c6e06-ac72-4f45-8a12-3e5c0c8a7882" providerId="ADAL" clId="{1E03CECD-D88C-4A2D-99D0-69E5A78D0D9A}" dt="2024-09-06T11:31:50.525" v="1146"/>
          <ac:picMkLst>
            <pc:docMk/>
            <pc:sldMk cId="841880833" sldId="309"/>
            <ac:picMk id="14" creationId="{F79F6A5E-65BD-56DA-AA12-AF62983671D1}"/>
          </ac:picMkLst>
        </pc:picChg>
      </pc:sldChg>
      <pc:sldChg chg="new del">
        <pc:chgData name="Carlos Abreu" userId="732c6e06-ac72-4f45-8a12-3e5c0c8a7882" providerId="ADAL" clId="{1E03CECD-D88C-4A2D-99D0-69E5A78D0D9A}" dt="2024-09-06T10:47:34.428" v="101" actId="680"/>
        <pc:sldMkLst>
          <pc:docMk/>
          <pc:sldMk cId="983203499" sldId="310"/>
        </pc:sldMkLst>
      </pc:sldChg>
      <pc:sldChg chg="addSp delSp modSp add mod">
        <pc:chgData name="Carlos Abreu" userId="732c6e06-ac72-4f45-8a12-3e5c0c8a7882" providerId="ADAL" clId="{1E03CECD-D88C-4A2D-99D0-69E5A78D0D9A}" dt="2024-09-06T15:44:08.542" v="4248" actId="20577"/>
        <pc:sldMkLst>
          <pc:docMk/>
          <pc:sldMk cId="3638031819" sldId="310"/>
        </pc:sldMkLst>
        <pc:spChg chg="add del mod">
          <ac:chgData name="Carlos Abreu" userId="732c6e06-ac72-4f45-8a12-3e5c0c8a7882" providerId="ADAL" clId="{1E03CECD-D88C-4A2D-99D0-69E5A78D0D9A}" dt="2024-09-06T15:44:08.542" v="4248" actId="20577"/>
          <ac:spMkLst>
            <pc:docMk/>
            <pc:sldMk cId="3638031819" sldId="310"/>
            <ac:spMk id="2" creationId="{F0F5612B-C7E8-1387-E29A-ACEE7F596EBE}"/>
          </ac:spMkLst>
        </pc:spChg>
        <pc:spChg chg="del">
          <ac:chgData name="Carlos Abreu" userId="732c6e06-ac72-4f45-8a12-3e5c0c8a7882" providerId="ADAL" clId="{1E03CECD-D88C-4A2D-99D0-69E5A78D0D9A}" dt="2024-09-06T10:47:54.613" v="114" actId="478"/>
          <ac:spMkLst>
            <pc:docMk/>
            <pc:sldMk cId="3638031819" sldId="310"/>
            <ac:spMk id="3" creationId="{00000000-0000-0000-0000-000000000000}"/>
          </ac:spMkLst>
        </pc:spChg>
        <pc:spChg chg="del">
          <ac:chgData name="Carlos Abreu" userId="732c6e06-ac72-4f45-8a12-3e5c0c8a7882" providerId="ADAL" clId="{1E03CECD-D88C-4A2D-99D0-69E5A78D0D9A}" dt="2024-09-06T10:47:55.152" v="115" actId="478"/>
          <ac:spMkLst>
            <pc:docMk/>
            <pc:sldMk cId="3638031819" sldId="310"/>
            <ac:spMk id="7" creationId="{35644678-7F06-3069-2F05-3F82BE1E99AF}"/>
          </ac:spMkLst>
        </pc:spChg>
        <pc:spChg chg="add del mod">
          <ac:chgData name="Carlos Abreu" userId="732c6e06-ac72-4f45-8a12-3e5c0c8a7882" providerId="ADAL" clId="{1E03CECD-D88C-4A2D-99D0-69E5A78D0D9A}" dt="2024-09-06T14:30:17.244" v="1534" actId="478"/>
          <ac:spMkLst>
            <pc:docMk/>
            <pc:sldMk cId="3638031819" sldId="310"/>
            <ac:spMk id="8" creationId="{9D217389-CA36-4283-592F-23E8B5F7C332}"/>
          </ac:spMkLst>
        </pc:spChg>
        <pc:spChg chg="del mod">
          <ac:chgData name="Carlos Abreu" userId="732c6e06-ac72-4f45-8a12-3e5c0c8a7882" providerId="ADAL" clId="{1E03CECD-D88C-4A2D-99D0-69E5A78D0D9A}" dt="2024-09-06T14:32:55.506" v="1622" actId="478"/>
          <ac:spMkLst>
            <pc:docMk/>
            <pc:sldMk cId="3638031819" sldId="310"/>
            <ac:spMk id="11" creationId="{B0B5A135-3B63-B6C2-73F5-700B244788DE}"/>
          </ac:spMkLst>
        </pc:spChg>
        <pc:spChg chg="add mod">
          <ac:chgData name="Carlos Abreu" userId="732c6e06-ac72-4f45-8a12-3e5c0c8a7882" providerId="ADAL" clId="{1E03CECD-D88C-4A2D-99D0-69E5A78D0D9A}" dt="2024-09-06T14:34:36.167" v="1658" actId="20577"/>
          <ac:spMkLst>
            <pc:docMk/>
            <pc:sldMk cId="3638031819" sldId="310"/>
            <ac:spMk id="13" creationId="{86D97FBE-6FE2-975D-A326-C22673A6572E}"/>
          </ac:spMkLst>
        </pc:spChg>
        <pc:grpChg chg="add mod">
          <ac:chgData name="Carlos Abreu" userId="732c6e06-ac72-4f45-8a12-3e5c0c8a7882" providerId="ADAL" clId="{1E03CECD-D88C-4A2D-99D0-69E5A78D0D9A}" dt="2024-09-06T11:31:32.209" v="1136" actId="1037"/>
          <ac:grpSpMkLst>
            <pc:docMk/>
            <pc:sldMk cId="3638031819" sldId="310"/>
            <ac:grpSpMk id="7" creationId="{34B804A1-9EC4-3B9E-1925-B53862E9A199}"/>
          </ac:grpSpMkLst>
        </pc:grpChg>
        <pc:grpChg chg="del mod">
          <ac:chgData name="Carlos Abreu" userId="732c6e06-ac72-4f45-8a12-3e5c0c8a7882" providerId="ADAL" clId="{1E03CECD-D88C-4A2D-99D0-69E5A78D0D9A}" dt="2024-09-06T11:30:36.850" v="1118" actId="165"/>
          <ac:grpSpMkLst>
            <pc:docMk/>
            <pc:sldMk cId="3638031819" sldId="310"/>
            <ac:grpSpMk id="19" creationId="{E296E830-28E2-AB21-8DA7-0BC8EF2AB893}"/>
          </ac:grpSpMkLst>
        </pc:grpChg>
        <pc:picChg chg="add mod">
          <ac:chgData name="Carlos Abreu" userId="732c6e06-ac72-4f45-8a12-3e5c0c8a7882" providerId="ADAL" clId="{1E03CECD-D88C-4A2D-99D0-69E5A78D0D9A}" dt="2024-09-06T11:31:10.038" v="1130" actId="164"/>
          <ac:picMkLst>
            <pc:docMk/>
            <pc:sldMk cId="3638031819" sldId="310"/>
            <ac:picMk id="3" creationId="{05355D4A-37E9-C457-8525-545748DFEC30}"/>
          </ac:picMkLst>
        </pc:picChg>
        <pc:picChg chg="del mod topLvl">
          <ac:chgData name="Carlos Abreu" userId="732c6e06-ac72-4f45-8a12-3e5c0c8a7882" providerId="ADAL" clId="{1E03CECD-D88C-4A2D-99D0-69E5A78D0D9A}" dt="2024-09-06T11:30:41.434" v="1121" actId="478"/>
          <ac:picMkLst>
            <pc:docMk/>
            <pc:sldMk cId="3638031819" sldId="310"/>
            <ac:picMk id="20" creationId="{EB168CAB-DE59-CDBD-F6AC-9BA51610BF26}"/>
          </ac:picMkLst>
        </pc:picChg>
        <pc:picChg chg="mod topLvl">
          <ac:chgData name="Carlos Abreu" userId="732c6e06-ac72-4f45-8a12-3e5c0c8a7882" providerId="ADAL" clId="{1E03CECD-D88C-4A2D-99D0-69E5A78D0D9A}" dt="2024-09-06T11:31:10.038" v="1130" actId="164"/>
          <ac:picMkLst>
            <pc:docMk/>
            <pc:sldMk cId="3638031819" sldId="310"/>
            <ac:picMk id="21" creationId="{E9D37818-D801-3F96-9DB1-FF6818CB6DE5}"/>
          </ac:picMkLst>
        </pc:picChg>
        <pc:picChg chg="mod topLvl">
          <ac:chgData name="Carlos Abreu" userId="732c6e06-ac72-4f45-8a12-3e5c0c8a7882" providerId="ADAL" clId="{1E03CECD-D88C-4A2D-99D0-69E5A78D0D9A}" dt="2024-09-06T11:31:10.038" v="1130" actId="164"/>
          <ac:picMkLst>
            <pc:docMk/>
            <pc:sldMk cId="3638031819" sldId="310"/>
            <ac:picMk id="22" creationId="{EEDF9259-67D7-F557-0FA3-7DDA935B7ECF}"/>
          </ac:picMkLst>
        </pc:picChg>
      </pc:sldChg>
      <pc:sldChg chg="addSp delSp modSp add mod">
        <pc:chgData name="Carlos Abreu" userId="732c6e06-ac72-4f45-8a12-3e5c0c8a7882" providerId="ADAL" clId="{1E03CECD-D88C-4A2D-99D0-69E5A78D0D9A}" dt="2024-09-06T14:40:46.050" v="1826" actId="1076"/>
        <pc:sldMkLst>
          <pc:docMk/>
          <pc:sldMk cId="2007902156" sldId="311"/>
        </pc:sldMkLst>
        <pc:spChg chg="del">
          <ac:chgData name="Carlos Abreu" userId="732c6e06-ac72-4f45-8a12-3e5c0c8a7882" providerId="ADAL" clId="{1E03CECD-D88C-4A2D-99D0-69E5A78D0D9A}" dt="2024-09-06T11:10:15.955" v="649" actId="478"/>
          <ac:spMkLst>
            <pc:docMk/>
            <pc:sldMk cId="2007902156" sldId="311"/>
            <ac:spMk id="2" creationId="{00000000-0000-0000-0000-000000000000}"/>
          </ac:spMkLst>
        </pc:spChg>
        <pc:spChg chg="add del mod">
          <ac:chgData name="Carlos Abreu" userId="732c6e06-ac72-4f45-8a12-3e5c0c8a7882" providerId="ADAL" clId="{1E03CECD-D88C-4A2D-99D0-69E5A78D0D9A}" dt="2024-09-06T14:39:37.796" v="1810" actId="1076"/>
          <ac:spMkLst>
            <pc:docMk/>
            <pc:sldMk cId="2007902156" sldId="311"/>
            <ac:spMk id="11" creationId="{B0B5A135-3B63-B6C2-73F5-700B244788DE}"/>
          </ac:spMkLst>
        </pc:spChg>
        <pc:spChg chg="add mod">
          <ac:chgData name="Carlos Abreu" userId="732c6e06-ac72-4f45-8a12-3e5c0c8a7882" providerId="ADAL" clId="{1E03CECD-D88C-4A2D-99D0-69E5A78D0D9A}" dt="2024-09-06T14:40:46.050" v="1826" actId="1076"/>
          <ac:spMkLst>
            <pc:docMk/>
            <pc:sldMk cId="2007902156" sldId="311"/>
            <ac:spMk id="16" creationId="{9FE5C237-BD36-3C79-C7C2-A185A5D0163F}"/>
          </ac:spMkLst>
        </pc:spChg>
        <pc:spChg chg="mod">
          <ac:chgData name="Carlos Abreu" userId="732c6e06-ac72-4f45-8a12-3e5c0c8a7882" providerId="ADAL" clId="{1E03CECD-D88C-4A2D-99D0-69E5A78D0D9A}" dt="2024-09-06T11:10:25.606" v="655" actId="20577"/>
          <ac:spMkLst>
            <pc:docMk/>
            <pc:sldMk cId="2007902156" sldId="311"/>
            <ac:spMk id="27" creationId="{8971BD2F-41D2-4FEB-8FA9-CFAD13CB4CAA}"/>
          </ac:spMkLst>
        </pc:spChg>
        <pc:grpChg chg="add mod">
          <ac:chgData name="Carlos Abreu" userId="732c6e06-ac72-4f45-8a12-3e5c0c8a7882" providerId="ADAL" clId="{1E03CECD-D88C-4A2D-99D0-69E5A78D0D9A}" dt="2024-09-06T11:31:42.740" v="1140"/>
          <ac:grpSpMkLst>
            <pc:docMk/>
            <pc:sldMk cId="2007902156" sldId="311"/>
            <ac:grpSpMk id="2" creationId="{98B801BF-33D3-68EE-3FCC-9F0F4B4AFEE1}"/>
          </ac:grpSpMkLst>
        </pc:grpChg>
        <pc:grpChg chg="del">
          <ac:chgData name="Carlos Abreu" userId="732c6e06-ac72-4f45-8a12-3e5c0c8a7882" providerId="ADAL" clId="{1E03CECD-D88C-4A2D-99D0-69E5A78D0D9A}" dt="2024-09-06T11:31:42.054" v="1139" actId="478"/>
          <ac:grpSpMkLst>
            <pc:docMk/>
            <pc:sldMk cId="2007902156" sldId="311"/>
            <ac:grpSpMk id="19" creationId="{5577937F-F897-208D-0EC9-2DB638B5A5DF}"/>
          </ac:grpSpMkLst>
        </pc:grpChg>
        <pc:picChg chg="mod">
          <ac:chgData name="Carlos Abreu" userId="732c6e06-ac72-4f45-8a12-3e5c0c8a7882" providerId="ADAL" clId="{1E03CECD-D88C-4A2D-99D0-69E5A78D0D9A}" dt="2024-09-06T11:31:42.740" v="1140"/>
          <ac:picMkLst>
            <pc:docMk/>
            <pc:sldMk cId="2007902156" sldId="311"/>
            <ac:picMk id="13" creationId="{B0D93D00-59FF-9F52-A8D3-9C30AD502B16}"/>
          </ac:picMkLst>
        </pc:picChg>
        <pc:picChg chg="mod">
          <ac:chgData name="Carlos Abreu" userId="732c6e06-ac72-4f45-8a12-3e5c0c8a7882" providerId="ADAL" clId="{1E03CECD-D88C-4A2D-99D0-69E5A78D0D9A}" dt="2024-09-06T11:31:42.740" v="1140"/>
          <ac:picMkLst>
            <pc:docMk/>
            <pc:sldMk cId="2007902156" sldId="311"/>
            <ac:picMk id="14" creationId="{444D0387-7C78-2DC0-E056-DA392E6286E1}"/>
          </ac:picMkLst>
        </pc:picChg>
        <pc:picChg chg="mod">
          <ac:chgData name="Carlos Abreu" userId="732c6e06-ac72-4f45-8a12-3e5c0c8a7882" providerId="ADAL" clId="{1E03CECD-D88C-4A2D-99D0-69E5A78D0D9A}" dt="2024-09-06T11:31:42.740" v="1140"/>
          <ac:picMkLst>
            <pc:docMk/>
            <pc:sldMk cId="2007902156" sldId="311"/>
            <ac:picMk id="15" creationId="{1B81BD5E-ABBB-5A6A-4A14-4C5E63600FF5}"/>
          </ac:picMkLst>
        </pc:picChg>
      </pc:sldChg>
      <pc:sldChg chg="add del">
        <pc:chgData name="Carlos Abreu" userId="732c6e06-ac72-4f45-8a12-3e5c0c8a7882" providerId="ADAL" clId="{1E03CECD-D88C-4A2D-99D0-69E5A78D0D9A}" dt="2024-09-06T11:14:28.494" v="827" actId="2890"/>
        <pc:sldMkLst>
          <pc:docMk/>
          <pc:sldMk cId="550719874" sldId="312"/>
        </pc:sldMkLst>
      </pc:sldChg>
      <pc:sldChg chg="addSp delSp modSp add mod">
        <pc:chgData name="Carlos Abreu" userId="732c6e06-ac72-4f45-8a12-3e5c0c8a7882" providerId="ADAL" clId="{1E03CECD-D88C-4A2D-99D0-69E5A78D0D9A}" dt="2024-09-06T14:42:21.554" v="1837" actId="1076"/>
        <pc:sldMkLst>
          <pc:docMk/>
          <pc:sldMk cId="4104924335" sldId="312"/>
        </pc:sldMkLst>
        <pc:spChg chg="mod">
          <ac:chgData name="Carlos Abreu" userId="732c6e06-ac72-4f45-8a12-3e5c0c8a7882" providerId="ADAL" clId="{1E03CECD-D88C-4A2D-99D0-69E5A78D0D9A}" dt="2024-09-06T11:14:59.874" v="831"/>
          <ac:spMkLst>
            <pc:docMk/>
            <pc:sldMk cId="4104924335" sldId="312"/>
            <ac:spMk id="7" creationId="{002DF4F2-B68F-1578-ACE0-3194B1106908}"/>
          </ac:spMkLst>
        </pc:spChg>
        <pc:spChg chg="del mod">
          <ac:chgData name="Carlos Abreu" userId="732c6e06-ac72-4f45-8a12-3e5c0c8a7882" providerId="ADAL" clId="{1E03CECD-D88C-4A2D-99D0-69E5A78D0D9A}" dt="2024-09-06T14:42:12.997" v="1835" actId="478"/>
          <ac:spMkLst>
            <pc:docMk/>
            <pc:sldMk cId="4104924335" sldId="312"/>
            <ac:spMk id="11" creationId="{B0B5A135-3B63-B6C2-73F5-700B244788DE}"/>
          </ac:spMkLst>
        </pc:spChg>
        <pc:spChg chg="add del mod">
          <ac:chgData name="Carlos Abreu" userId="732c6e06-ac72-4f45-8a12-3e5c0c8a7882" providerId="ADAL" clId="{1E03CECD-D88C-4A2D-99D0-69E5A78D0D9A}" dt="2024-09-06T14:39:37.231" v="1808"/>
          <ac:spMkLst>
            <pc:docMk/>
            <pc:sldMk cId="4104924335" sldId="312"/>
            <ac:spMk id="15" creationId="{216C1F11-48F5-84DE-BAF2-BA14894755B4}"/>
          </ac:spMkLst>
        </pc:spChg>
        <pc:spChg chg="add mod">
          <ac:chgData name="Carlos Abreu" userId="732c6e06-ac72-4f45-8a12-3e5c0c8a7882" providerId="ADAL" clId="{1E03CECD-D88C-4A2D-99D0-69E5A78D0D9A}" dt="2024-09-06T14:39:36.508" v="1806"/>
          <ac:spMkLst>
            <pc:docMk/>
            <pc:sldMk cId="4104924335" sldId="312"/>
            <ac:spMk id="16" creationId="{CEE20A7D-3534-E29C-CC76-62E779FBAFC2}"/>
          </ac:spMkLst>
        </pc:spChg>
        <pc:spChg chg="add mod">
          <ac:chgData name="Carlos Abreu" userId="732c6e06-ac72-4f45-8a12-3e5c0c8a7882" providerId="ADAL" clId="{1E03CECD-D88C-4A2D-99D0-69E5A78D0D9A}" dt="2024-09-06T14:39:18.701" v="1804"/>
          <ac:spMkLst>
            <pc:docMk/>
            <pc:sldMk cId="4104924335" sldId="312"/>
            <ac:spMk id="17" creationId="{C7CBB757-B6B9-C5D3-3F85-97FB73FE874F}"/>
          </ac:spMkLst>
        </pc:spChg>
        <pc:spChg chg="add mod">
          <ac:chgData name="Carlos Abreu" userId="732c6e06-ac72-4f45-8a12-3e5c0c8a7882" providerId="ADAL" clId="{1E03CECD-D88C-4A2D-99D0-69E5A78D0D9A}" dt="2024-09-06T14:42:21.554" v="1837" actId="1076"/>
          <ac:spMkLst>
            <pc:docMk/>
            <pc:sldMk cId="4104924335" sldId="312"/>
            <ac:spMk id="19" creationId="{9A8DFE5F-8905-1B19-5583-4AE59DEC48AD}"/>
          </ac:spMkLst>
        </pc:spChg>
        <pc:grpChg chg="add mod">
          <ac:chgData name="Carlos Abreu" userId="732c6e06-ac72-4f45-8a12-3e5c0c8a7882" providerId="ADAL" clId="{1E03CECD-D88C-4A2D-99D0-69E5A78D0D9A}" dt="2024-09-06T11:31:47.434" v="1144"/>
          <ac:grpSpMkLst>
            <pc:docMk/>
            <pc:sldMk cId="4104924335" sldId="312"/>
            <ac:grpSpMk id="2" creationId="{39A103BE-C53E-2E68-6597-79F306BD475A}"/>
          </ac:grpSpMkLst>
        </pc:grpChg>
        <pc:grpChg chg="del">
          <ac:chgData name="Carlos Abreu" userId="732c6e06-ac72-4f45-8a12-3e5c0c8a7882" providerId="ADAL" clId="{1E03CECD-D88C-4A2D-99D0-69E5A78D0D9A}" dt="2024-09-06T11:31:47.274" v="1143" actId="478"/>
          <ac:grpSpMkLst>
            <pc:docMk/>
            <pc:sldMk cId="4104924335" sldId="312"/>
            <ac:grpSpMk id="19" creationId="{5577937F-F897-208D-0EC9-2DB638B5A5DF}"/>
          </ac:grpSpMkLst>
        </pc:grpChg>
        <pc:picChg chg="mod">
          <ac:chgData name="Carlos Abreu" userId="732c6e06-ac72-4f45-8a12-3e5c0c8a7882" providerId="ADAL" clId="{1E03CECD-D88C-4A2D-99D0-69E5A78D0D9A}" dt="2024-09-06T11:31:47.434" v="1144"/>
          <ac:picMkLst>
            <pc:docMk/>
            <pc:sldMk cId="4104924335" sldId="312"/>
            <ac:picMk id="9" creationId="{57C65D6F-22F5-0DB1-A727-5A6446B02C6D}"/>
          </ac:picMkLst>
        </pc:picChg>
        <pc:picChg chg="mod">
          <ac:chgData name="Carlos Abreu" userId="732c6e06-ac72-4f45-8a12-3e5c0c8a7882" providerId="ADAL" clId="{1E03CECD-D88C-4A2D-99D0-69E5A78D0D9A}" dt="2024-09-06T11:31:47.434" v="1144"/>
          <ac:picMkLst>
            <pc:docMk/>
            <pc:sldMk cId="4104924335" sldId="312"/>
            <ac:picMk id="13" creationId="{0B1A92F8-6B61-87A2-6FE6-5D4D8FFB77EC}"/>
          </ac:picMkLst>
        </pc:picChg>
        <pc:picChg chg="mod">
          <ac:chgData name="Carlos Abreu" userId="732c6e06-ac72-4f45-8a12-3e5c0c8a7882" providerId="ADAL" clId="{1E03CECD-D88C-4A2D-99D0-69E5A78D0D9A}" dt="2024-09-06T11:31:47.434" v="1144"/>
          <ac:picMkLst>
            <pc:docMk/>
            <pc:sldMk cId="4104924335" sldId="312"/>
            <ac:picMk id="14" creationId="{1BE87FA9-2FD1-9C9C-374A-D9673583DB6E}"/>
          </ac:picMkLst>
        </pc:picChg>
      </pc:sldChg>
      <pc:sldChg chg="addSp delSp modSp add mod">
        <pc:chgData name="Carlos Abreu" userId="732c6e06-ac72-4f45-8a12-3e5c0c8a7882" providerId="ADAL" clId="{1E03CECD-D88C-4A2D-99D0-69E5A78D0D9A}" dt="2024-09-06T14:49:57.825" v="1879" actId="20577"/>
        <pc:sldMkLst>
          <pc:docMk/>
          <pc:sldMk cId="1768868634" sldId="313"/>
        </pc:sldMkLst>
        <pc:spChg chg="mod">
          <ac:chgData name="Carlos Abreu" userId="732c6e06-ac72-4f45-8a12-3e5c0c8a7882" providerId="ADAL" clId="{1E03CECD-D88C-4A2D-99D0-69E5A78D0D9A}" dt="2024-09-06T14:49:57.825" v="1879" actId="20577"/>
          <ac:spMkLst>
            <pc:docMk/>
            <pc:sldMk cId="1768868634" sldId="313"/>
            <ac:spMk id="11" creationId="{B0B5A135-3B63-B6C2-73F5-700B244788DE}"/>
          </ac:spMkLst>
        </pc:spChg>
        <pc:grpChg chg="add mod">
          <ac:chgData name="Carlos Abreu" userId="732c6e06-ac72-4f45-8a12-3e5c0c8a7882" providerId="ADAL" clId="{1E03CECD-D88C-4A2D-99D0-69E5A78D0D9A}" dt="2024-09-06T11:31:58.198" v="1152"/>
          <ac:grpSpMkLst>
            <pc:docMk/>
            <pc:sldMk cId="1768868634" sldId="313"/>
            <ac:grpSpMk id="2" creationId="{E5CD4112-0D31-D520-E821-F7297C3317CB}"/>
          </ac:grpSpMkLst>
        </pc:grpChg>
        <pc:grpChg chg="del">
          <ac:chgData name="Carlos Abreu" userId="732c6e06-ac72-4f45-8a12-3e5c0c8a7882" providerId="ADAL" clId="{1E03CECD-D88C-4A2D-99D0-69E5A78D0D9A}" dt="2024-09-06T11:31:57.984" v="1151" actId="478"/>
          <ac:grpSpMkLst>
            <pc:docMk/>
            <pc:sldMk cId="1768868634" sldId="313"/>
            <ac:grpSpMk id="19" creationId="{46129BF3-8A97-7B28-6C82-1594BC80DCFB}"/>
          </ac:grpSpMkLst>
        </pc:grpChg>
        <pc:picChg chg="mod">
          <ac:chgData name="Carlos Abreu" userId="732c6e06-ac72-4f45-8a12-3e5c0c8a7882" providerId="ADAL" clId="{1E03CECD-D88C-4A2D-99D0-69E5A78D0D9A}" dt="2024-09-06T11:31:58.198" v="1152"/>
          <ac:picMkLst>
            <pc:docMk/>
            <pc:sldMk cId="1768868634" sldId="313"/>
            <ac:picMk id="8" creationId="{136B64B9-22BA-28EC-CCFB-FE3F1894AE8F}"/>
          </ac:picMkLst>
        </pc:picChg>
        <pc:picChg chg="mod">
          <ac:chgData name="Carlos Abreu" userId="732c6e06-ac72-4f45-8a12-3e5c0c8a7882" providerId="ADAL" clId="{1E03CECD-D88C-4A2D-99D0-69E5A78D0D9A}" dt="2024-09-06T11:31:58.198" v="1152"/>
          <ac:picMkLst>
            <pc:docMk/>
            <pc:sldMk cId="1768868634" sldId="313"/>
            <ac:picMk id="13" creationId="{4AC7EBFF-C4A2-B400-86BB-B8C3C1BAB1AC}"/>
          </ac:picMkLst>
        </pc:picChg>
        <pc:picChg chg="mod">
          <ac:chgData name="Carlos Abreu" userId="732c6e06-ac72-4f45-8a12-3e5c0c8a7882" providerId="ADAL" clId="{1E03CECD-D88C-4A2D-99D0-69E5A78D0D9A}" dt="2024-09-06T11:31:58.198" v="1152"/>
          <ac:picMkLst>
            <pc:docMk/>
            <pc:sldMk cId="1768868634" sldId="313"/>
            <ac:picMk id="14" creationId="{91DFF6D2-2BFA-17B4-5CF6-95F030A596A9}"/>
          </ac:picMkLst>
        </pc:picChg>
      </pc:sldChg>
      <pc:sldChg chg="addSp delSp modSp add mod">
        <pc:chgData name="Carlos Abreu" userId="732c6e06-ac72-4f45-8a12-3e5c0c8a7882" providerId="ADAL" clId="{1E03CECD-D88C-4A2D-99D0-69E5A78D0D9A}" dt="2024-09-06T14:50:03.821" v="1882" actId="20577"/>
        <pc:sldMkLst>
          <pc:docMk/>
          <pc:sldMk cId="4081931879" sldId="314"/>
        </pc:sldMkLst>
        <pc:spChg chg="mod">
          <ac:chgData name="Carlos Abreu" userId="732c6e06-ac72-4f45-8a12-3e5c0c8a7882" providerId="ADAL" clId="{1E03CECD-D88C-4A2D-99D0-69E5A78D0D9A}" dt="2024-09-06T11:22:11.424" v="1103" actId="20577"/>
          <ac:spMkLst>
            <pc:docMk/>
            <pc:sldMk cId="4081931879" sldId="314"/>
            <ac:spMk id="7" creationId="{002DF4F2-B68F-1578-ACE0-3194B1106908}"/>
          </ac:spMkLst>
        </pc:spChg>
        <pc:spChg chg="mod">
          <ac:chgData name="Carlos Abreu" userId="732c6e06-ac72-4f45-8a12-3e5c0c8a7882" providerId="ADAL" clId="{1E03CECD-D88C-4A2D-99D0-69E5A78D0D9A}" dt="2024-09-06T14:50:03.821" v="1882" actId="20577"/>
          <ac:spMkLst>
            <pc:docMk/>
            <pc:sldMk cId="4081931879" sldId="314"/>
            <ac:spMk id="11" creationId="{B0B5A135-3B63-B6C2-73F5-700B244788DE}"/>
          </ac:spMkLst>
        </pc:spChg>
        <pc:grpChg chg="add mod">
          <ac:chgData name="Carlos Abreu" userId="732c6e06-ac72-4f45-8a12-3e5c0c8a7882" providerId="ADAL" clId="{1E03CECD-D88C-4A2D-99D0-69E5A78D0D9A}" dt="2024-09-06T11:32:00.784" v="1154"/>
          <ac:grpSpMkLst>
            <pc:docMk/>
            <pc:sldMk cId="4081931879" sldId="314"/>
            <ac:grpSpMk id="2" creationId="{B9154168-CC25-9CF6-C28D-E9D2452E029B}"/>
          </ac:grpSpMkLst>
        </pc:grpChg>
        <pc:grpChg chg="del">
          <ac:chgData name="Carlos Abreu" userId="732c6e06-ac72-4f45-8a12-3e5c0c8a7882" providerId="ADAL" clId="{1E03CECD-D88C-4A2D-99D0-69E5A78D0D9A}" dt="2024-09-06T11:32:00.622" v="1153" actId="478"/>
          <ac:grpSpMkLst>
            <pc:docMk/>
            <pc:sldMk cId="4081931879" sldId="314"/>
            <ac:grpSpMk id="19" creationId="{5577937F-F897-208D-0EC9-2DB638B5A5DF}"/>
          </ac:grpSpMkLst>
        </pc:grpChg>
        <pc:picChg chg="mod">
          <ac:chgData name="Carlos Abreu" userId="732c6e06-ac72-4f45-8a12-3e5c0c8a7882" providerId="ADAL" clId="{1E03CECD-D88C-4A2D-99D0-69E5A78D0D9A}" dt="2024-09-06T11:32:00.784" v="1154"/>
          <ac:picMkLst>
            <pc:docMk/>
            <pc:sldMk cId="4081931879" sldId="314"/>
            <ac:picMk id="9" creationId="{AA9AACC9-4369-83BF-68E6-EC92FAEC4013}"/>
          </ac:picMkLst>
        </pc:picChg>
        <pc:picChg chg="mod">
          <ac:chgData name="Carlos Abreu" userId="732c6e06-ac72-4f45-8a12-3e5c0c8a7882" providerId="ADAL" clId="{1E03CECD-D88C-4A2D-99D0-69E5A78D0D9A}" dt="2024-09-06T11:32:00.784" v="1154"/>
          <ac:picMkLst>
            <pc:docMk/>
            <pc:sldMk cId="4081931879" sldId="314"/>
            <ac:picMk id="13" creationId="{2B7E4A2A-BC2B-ED1D-0D70-CCA110D4578F}"/>
          </ac:picMkLst>
        </pc:picChg>
        <pc:picChg chg="mod">
          <ac:chgData name="Carlos Abreu" userId="732c6e06-ac72-4f45-8a12-3e5c0c8a7882" providerId="ADAL" clId="{1E03CECD-D88C-4A2D-99D0-69E5A78D0D9A}" dt="2024-09-06T11:32:00.784" v="1154"/>
          <ac:picMkLst>
            <pc:docMk/>
            <pc:sldMk cId="4081931879" sldId="314"/>
            <ac:picMk id="14" creationId="{9BFDF3EC-0C24-AFCF-CE56-824F73C3D6F7}"/>
          </ac:picMkLst>
        </pc:picChg>
      </pc:sldChg>
      <pc:sldChg chg="addSp delSp modSp add mod">
        <pc:chgData name="Carlos Abreu" userId="732c6e06-ac72-4f45-8a12-3e5c0c8a7882" providerId="ADAL" clId="{1E03CECD-D88C-4A2D-99D0-69E5A78D0D9A}" dt="2024-09-06T14:40:28.217" v="1824" actId="1076"/>
        <pc:sldMkLst>
          <pc:docMk/>
          <pc:sldMk cId="517822072" sldId="315"/>
        </pc:sldMkLst>
        <pc:spChg chg="mod">
          <ac:chgData name="Carlos Abreu" userId="732c6e06-ac72-4f45-8a12-3e5c0c8a7882" providerId="ADAL" clId="{1E03CECD-D88C-4A2D-99D0-69E5A78D0D9A}" dt="2024-09-06T13:05:45.452" v="1420" actId="20577"/>
          <ac:spMkLst>
            <pc:docMk/>
            <pc:sldMk cId="517822072" sldId="315"/>
            <ac:spMk id="3" creationId="{00000000-0000-0000-0000-000000000000}"/>
          </ac:spMkLst>
        </pc:spChg>
        <pc:spChg chg="mod">
          <ac:chgData name="Carlos Abreu" userId="732c6e06-ac72-4f45-8a12-3e5c0c8a7882" providerId="ADAL" clId="{1E03CECD-D88C-4A2D-99D0-69E5A78D0D9A}" dt="2024-09-06T13:12:33.493" v="1511" actId="1076"/>
          <ac:spMkLst>
            <pc:docMk/>
            <pc:sldMk cId="517822072" sldId="315"/>
            <ac:spMk id="7" creationId="{35644678-7F06-3069-2F05-3F82BE1E99AF}"/>
          </ac:spMkLst>
        </pc:spChg>
        <pc:spChg chg="add del mod">
          <ac:chgData name="Carlos Abreu" userId="732c6e06-ac72-4f45-8a12-3e5c0c8a7882" providerId="ADAL" clId="{1E03CECD-D88C-4A2D-99D0-69E5A78D0D9A}" dt="2024-09-06T14:33:54.998" v="1656" actId="478"/>
          <ac:spMkLst>
            <pc:docMk/>
            <pc:sldMk cId="517822072" sldId="315"/>
            <ac:spMk id="11" creationId="{B0B5A135-3B63-B6C2-73F5-700B244788DE}"/>
          </ac:spMkLst>
        </pc:spChg>
        <pc:spChg chg="add del mod">
          <ac:chgData name="Carlos Abreu" userId="732c6e06-ac72-4f45-8a12-3e5c0c8a7882" providerId="ADAL" clId="{1E03CECD-D88C-4A2D-99D0-69E5A78D0D9A}" dt="2024-09-06T14:40:28.217" v="1824" actId="1076"/>
          <ac:spMkLst>
            <pc:docMk/>
            <pc:sldMk cId="517822072" sldId="315"/>
            <ac:spMk id="15" creationId="{40DB9542-0B26-0851-F0A9-EB05F8620635}"/>
          </ac:spMkLst>
        </pc:spChg>
      </pc:sldChg>
      <pc:sldChg chg="modSp add del mod">
        <pc:chgData name="Carlos Abreu" userId="732c6e06-ac72-4f45-8a12-3e5c0c8a7882" providerId="ADAL" clId="{1E03CECD-D88C-4A2D-99D0-69E5A78D0D9A}" dt="2024-09-06T11:42:26.554" v="1218" actId="2696"/>
        <pc:sldMkLst>
          <pc:docMk/>
          <pc:sldMk cId="3671588510" sldId="315"/>
        </pc:sldMkLst>
        <pc:spChg chg="mod">
          <ac:chgData name="Carlos Abreu" userId="732c6e06-ac72-4f45-8a12-3e5c0c8a7882" providerId="ADAL" clId="{1E03CECD-D88C-4A2D-99D0-69E5A78D0D9A}" dt="2024-09-06T11:42:20.176" v="1217" actId="20577"/>
          <ac:spMkLst>
            <pc:docMk/>
            <pc:sldMk cId="3671588510" sldId="315"/>
            <ac:spMk id="7" creationId="{002DF4F2-B68F-1578-ACE0-3194B1106908}"/>
          </ac:spMkLst>
        </pc:spChg>
        <pc:spChg chg="mod">
          <ac:chgData name="Carlos Abreu" userId="732c6e06-ac72-4f45-8a12-3e5c0c8a7882" providerId="ADAL" clId="{1E03CECD-D88C-4A2D-99D0-69E5A78D0D9A}" dt="2024-09-06T11:42:09.718" v="1216" actId="20577"/>
          <ac:spMkLst>
            <pc:docMk/>
            <pc:sldMk cId="3671588510" sldId="315"/>
            <ac:spMk id="11" creationId="{B0B5A135-3B63-B6C2-73F5-700B244788DE}"/>
          </ac:spMkLst>
        </pc:spChg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631988625" sldId="316"/>
        </pc:sldMkLst>
      </pc:sldChg>
      <pc:sldChg chg="addSp delSp modSp add mod">
        <pc:chgData name="Carlos Abreu" userId="732c6e06-ac72-4f45-8a12-3e5c0c8a7882" providerId="ADAL" clId="{1E03CECD-D88C-4A2D-99D0-69E5A78D0D9A}" dt="2024-09-06T15:43:28.725" v="4208" actId="20577"/>
        <pc:sldMkLst>
          <pc:docMk/>
          <pc:sldMk cId="743259728" sldId="316"/>
        </pc:sldMkLst>
        <pc:spChg chg="mod">
          <ac:chgData name="Carlos Abreu" userId="732c6e06-ac72-4f45-8a12-3e5c0c8a7882" providerId="ADAL" clId="{1E03CECD-D88C-4A2D-99D0-69E5A78D0D9A}" dt="2024-09-06T15:26:41.051" v="3441" actId="20577"/>
          <ac:spMkLst>
            <pc:docMk/>
            <pc:sldMk cId="743259728" sldId="316"/>
            <ac:spMk id="7" creationId="{002DF4F2-B68F-1578-ACE0-3194B1106908}"/>
          </ac:spMkLst>
        </pc:spChg>
        <pc:spChg chg="mod">
          <ac:chgData name="Carlos Abreu" userId="732c6e06-ac72-4f45-8a12-3e5c0c8a7882" providerId="ADAL" clId="{1E03CECD-D88C-4A2D-99D0-69E5A78D0D9A}" dt="2024-09-06T15:43:28.725" v="4208" actId="20577"/>
          <ac:spMkLst>
            <pc:docMk/>
            <pc:sldMk cId="743259728" sldId="316"/>
            <ac:spMk id="11" creationId="{B0B5A135-3B63-B6C2-73F5-700B244788DE}"/>
          </ac:spMkLst>
        </pc:spChg>
        <pc:spChg chg="add mod">
          <ac:chgData name="Carlos Abreu" userId="732c6e06-ac72-4f45-8a12-3e5c0c8a7882" providerId="ADAL" clId="{1E03CECD-D88C-4A2D-99D0-69E5A78D0D9A}" dt="2024-09-06T15:35:44.242" v="3940" actId="1035"/>
          <ac:spMkLst>
            <pc:docMk/>
            <pc:sldMk cId="743259728" sldId="316"/>
            <ac:spMk id="15" creationId="{BD075F4C-A50B-77DF-E3AB-5BFF5BFCB61D}"/>
          </ac:spMkLst>
        </pc:spChg>
        <pc:spChg chg="add mod">
          <ac:chgData name="Carlos Abreu" userId="732c6e06-ac72-4f45-8a12-3e5c0c8a7882" providerId="ADAL" clId="{1E03CECD-D88C-4A2D-99D0-69E5A78D0D9A}" dt="2024-09-06T15:35:44.242" v="3940" actId="1035"/>
          <ac:spMkLst>
            <pc:docMk/>
            <pc:sldMk cId="743259728" sldId="316"/>
            <ac:spMk id="16" creationId="{31CF447D-7359-9909-66CA-ECBEED5B2518}"/>
          </ac:spMkLst>
        </pc:spChg>
        <pc:spChg chg="add mod">
          <ac:chgData name="Carlos Abreu" userId="732c6e06-ac72-4f45-8a12-3e5c0c8a7882" providerId="ADAL" clId="{1E03CECD-D88C-4A2D-99D0-69E5A78D0D9A}" dt="2024-09-06T15:35:44.242" v="3940" actId="1035"/>
          <ac:spMkLst>
            <pc:docMk/>
            <pc:sldMk cId="743259728" sldId="316"/>
            <ac:spMk id="17" creationId="{EE0AB822-870F-1877-E217-67BECE29BF4A}"/>
          </ac:spMkLst>
        </pc:spChg>
        <pc:spChg chg="add mod">
          <ac:chgData name="Carlos Abreu" userId="732c6e06-ac72-4f45-8a12-3e5c0c8a7882" providerId="ADAL" clId="{1E03CECD-D88C-4A2D-99D0-69E5A78D0D9A}" dt="2024-09-06T15:35:44.242" v="3940" actId="1035"/>
          <ac:spMkLst>
            <pc:docMk/>
            <pc:sldMk cId="743259728" sldId="316"/>
            <ac:spMk id="19" creationId="{706C3CFE-DE31-834D-FE71-A72A21D625BF}"/>
          </ac:spMkLst>
        </pc:spChg>
        <pc:spChg chg="add mod">
          <ac:chgData name="Carlos Abreu" userId="732c6e06-ac72-4f45-8a12-3e5c0c8a7882" providerId="ADAL" clId="{1E03CECD-D88C-4A2D-99D0-69E5A78D0D9A}" dt="2024-09-06T15:37:34.011" v="4026" actId="1076"/>
          <ac:spMkLst>
            <pc:docMk/>
            <pc:sldMk cId="743259728" sldId="316"/>
            <ac:spMk id="20" creationId="{BD48CCA6-03EB-10FA-3AE8-3D1E137F084E}"/>
          </ac:spMkLst>
        </pc:spChg>
        <pc:spChg chg="del">
          <ac:chgData name="Carlos Abreu" userId="732c6e06-ac72-4f45-8a12-3e5c0c8a7882" providerId="ADAL" clId="{1E03CECD-D88C-4A2D-99D0-69E5A78D0D9A}" dt="2024-09-06T15:26:30.314" v="3422" actId="478"/>
          <ac:spMkLst>
            <pc:docMk/>
            <pc:sldMk cId="743259728" sldId="316"/>
            <ac:spMk id="22" creationId="{AC8821E9-FF21-100F-A16D-D4CD140139A0}"/>
          </ac:spMkLst>
        </pc:spChg>
        <pc:spChg chg="del">
          <ac:chgData name="Carlos Abreu" userId="732c6e06-ac72-4f45-8a12-3e5c0c8a7882" providerId="ADAL" clId="{1E03CECD-D88C-4A2D-99D0-69E5A78D0D9A}" dt="2024-09-06T15:26:31.066" v="3423" actId="478"/>
          <ac:spMkLst>
            <pc:docMk/>
            <pc:sldMk cId="743259728" sldId="316"/>
            <ac:spMk id="23" creationId="{1150C51F-B5F5-9EE2-455B-ECCF421E2D1D}"/>
          </ac:spMkLst>
        </pc:spChg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902781071" sldId="316"/>
        </pc:sldMkLst>
      </pc:sldChg>
      <pc:sldChg chg="new del">
        <pc:chgData name="Carlos Abreu" userId="732c6e06-ac72-4f45-8a12-3e5c0c8a7882" providerId="ADAL" clId="{1E03CECD-D88C-4A2D-99D0-69E5A78D0D9A}" dt="2024-09-06T15:25:49.267" v="3420" actId="680"/>
        <pc:sldMkLst>
          <pc:docMk/>
          <pc:sldMk cId="1287425928" sldId="316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1261933820" sldId="317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3755502637" sldId="317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2645457729" sldId="318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4286469204" sldId="318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325918432" sldId="319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3115450047" sldId="319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1688992376" sldId="320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3780277673" sldId="320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1505888776" sldId="321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2208924579" sldId="321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2285293222" sldId="322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3139770206" sldId="322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1746947127" sldId="323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4032245743" sldId="323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1075778018" sldId="324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3565338613" sldId="324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1403889173" sldId="325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2498654693" sldId="325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1329164152" sldId="326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2522407351" sldId="326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2224142444" sldId="327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2581415635" sldId="327"/>
        </pc:sldMkLst>
      </pc:sldChg>
      <pc:sldChg chg="add del">
        <pc:chgData name="Carlos Abreu" userId="732c6e06-ac72-4f45-8a12-3e5c0c8a7882" providerId="ADAL" clId="{1E03CECD-D88C-4A2D-99D0-69E5A78D0D9A}" dt="2024-09-06T13:33:42.215" v="1526"/>
        <pc:sldMkLst>
          <pc:docMk/>
          <pc:sldMk cId="1424045920" sldId="328"/>
        </pc:sldMkLst>
      </pc:sldChg>
      <pc:sldChg chg="add del">
        <pc:chgData name="Carlos Abreu" userId="732c6e06-ac72-4f45-8a12-3e5c0c8a7882" providerId="ADAL" clId="{1E03CECD-D88C-4A2D-99D0-69E5A78D0D9A}" dt="2024-09-06T13:24:52.536" v="1524"/>
        <pc:sldMkLst>
          <pc:docMk/>
          <pc:sldMk cId="3949009751" sldId="328"/>
        </pc:sldMkLst>
      </pc:sldChg>
    </pc:docChg>
  </pc:docChgLst>
  <pc:docChgLst>
    <pc:chgData name="Carlos Abreu" userId="732c6e06-ac72-4f45-8a12-3e5c0c8a7882" providerId="ADAL" clId="{CEC4FF81-8468-4655-884A-DC459AA4BD02}"/>
    <pc:docChg chg="modSld">
      <pc:chgData name="Carlos Abreu" userId="732c6e06-ac72-4f45-8a12-3e5c0c8a7882" providerId="ADAL" clId="{CEC4FF81-8468-4655-884A-DC459AA4BD02}" dt="2024-10-31T14:11:14.385" v="0" actId="20577"/>
      <pc:docMkLst>
        <pc:docMk/>
      </pc:docMkLst>
      <pc:sldChg chg="modSp mod">
        <pc:chgData name="Carlos Abreu" userId="732c6e06-ac72-4f45-8a12-3e5c0c8a7882" providerId="ADAL" clId="{CEC4FF81-8468-4655-884A-DC459AA4BD02}" dt="2024-10-31T14:11:14.385" v="0" actId="20577"/>
        <pc:sldMkLst>
          <pc:docMk/>
          <pc:sldMk cId="2314332723" sldId="272"/>
        </pc:sldMkLst>
        <pc:spChg chg="mod">
          <ac:chgData name="Carlos Abreu" userId="732c6e06-ac72-4f45-8a12-3e5c0c8a7882" providerId="ADAL" clId="{CEC4FF81-8468-4655-884A-DC459AA4BD02}" dt="2024-10-31T14:11:14.385" v="0" actId="20577"/>
          <ac:spMkLst>
            <pc:docMk/>
            <pc:sldMk cId="2314332723" sldId="272"/>
            <ac:spMk id="20" creationId="{96FE27B4-15E3-BEA4-C2CF-9383C6AFF0A0}"/>
          </ac:spMkLst>
        </pc:spChg>
      </pc:sldChg>
    </pc:docChg>
  </pc:docChgLst>
  <pc:docChgLst>
    <pc:chgData name="Carlos Abreu" userId="732c6e06-ac72-4f45-8a12-3e5c0c8a7882" providerId="ADAL" clId="{48BAF1AE-7B29-4D4F-9AF7-CBAEAADD2F9E}"/>
    <pc:docChg chg="undo redo custSel addSld delSld modSld sldOrd">
      <pc:chgData name="Carlos Abreu" userId="732c6e06-ac72-4f45-8a12-3e5c0c8a7882" providerId="ADAL" clId="{48BAF1AE-7B29-4D4F-9AF7-CBAEAADD2F9E}" dt="2024-08-20T11:25:29.765" v="5777" actId="2696"/>
      <pc:docMkLst>
        <pc:docMk/>
      </pc:docMkLst>
      <pc:sldChg chg="modSp mod">
        <pc:chgData name="Carlos Abreu" userId="732c6e06-ac72-4f45-8a12-3e5c0c8a7882" providerId="ADAL" clId="{48BAF1AE-7B29-4D4F-9AF7-CBAEAADD2F9E}" dt="2024-08-20T10:04:27.318" v="4936" actId="20577"/>
        <pc:sldMkLst>
          <pc:docMk/>
          <pc:sldMk cId="2314332723" sldId="272"/>
        </pc:sldMkLst>
        <pc:spChg chg="mod">
          <ac:chgData name="Carlos Abreu" userId="732c6e06-ac72-4f45-8a12-3e5c0c8a7882" providerId="ADAL" clId="{48BAF1AE-7B29-4D4F-9AF7-CBAEAADD2F9E}" dt="2024-08-19T15:26:00.525" v="68" actId="108"/>
          <ac:spMkLst>
            <pc:docMk/>
            <pc:sldMk cId="2314332723" sldId="272"/>
            <ac:spMk id="17" creationId="{0A544FCD-B3ED-E08A-8296-82B928E51B94}"/>
          </ac:spMkLst>
        </pc:spChg>
        <pc:spChg chg="mod">
          <ac:chgData name="Carlos Abreu" userId="732c6e06-ac72-4f45-8a12-3e5c0c8a7882" providerId="ADAL" clId="{48BAF1AE-7B29-4D4F-9AF7-CBAEAADD2F9E}" dt="2024-08-20T10:04:27.318" v="4936" actId="20577"/>
          <ac:spMkLst>
            <pc:docMk/>
            <pc:sldMk cId="2314332723" sldId="272"/>
            <ac:spMk id="20" creationId="{96FE27B4-15E3-BEA4-C2CF-9383C6AFF0A0}"/>
          </ac:spMkLst>
        </pc:spChg>
        <pc:spChg chg="mod">
          <ac:chgData name="Carlos Abreu" userId="732c6e06-ac72-4f45-8a12-3e5c0c8a7882" providerId="ADAL" clId="{48BAF1AE-7B29-4D4F-9AF7-CBAEAADD2F9E}" dt="2024-08-19T15:25:57.762" v="67" actId="108"/>
          <ac:spMkLst>
            <pc:docMk/>
            <pc:sldMk cId="2314332723" sldId="272"/>
            <ac:spMk id="23" creationId="{34F15A76-FB38-2003-B441-1372517C1880}"/>
          </ac:spMkLst>
        </pc:spChg>
        <pc:spChg chg="mod">
          <ac:chgData name="Carlos Abreu" userId="732c6e06-ac72-4f45-8a12-3e5c0c8a7882" providerId="ADAL" clId="{48BAF1AE-7B29-4D4F-9AF7-CBAEAADD2F9E}" dt="2024-08-19T15:25:51.866" v="66" actId="208"/>
          <ac:spMkLst>
            <pc:docMk/>
            <pc:sldMk cId="2314332723" sldId="272"/>
            <ac:spMk id="24" creationId="{064E5AB5-2C90-6358-BD5F-A6DB6F8F3F54}"/>
          </ac:spMkLst>
        </pc:spChg>
      </pc:sldChg>
      <pc:sldChg chg="addSp delSp modSp mod">
        <pc:chgData name="Carlos Abreu" userId="732c6e06-ac72-4f45-8a12-3e5c0c8a7882" providerId="ADAL" clId="{48BAF1AE-7B29-4D4F-9AF7-CBAEAADD2F9E}" dt="2024-08-20T10:07:32.694" v="5118" actId="20577"/>
        <pc:sldMkLst>
          <pc:docMk/>
          <pc:sldMk cId="2804092722" sldId="273"/>
        </pc:sldMkLst>
        <pc:spChg chg="mod">
          <ac:chgData name="Carlos Abreu" userId="732c6e06-ac72-4f45-8a12-3e5c0c8a7882" providerId="ADAL" clId="{48BAF1AE-7B29-4D4F-9AF7-CBAEAADD2F9E}" dt="2024-08-20T10:07:32.694" v="5118" actId="20577"/>
          <ac:spMkLst>
            <pc:docMk/>
            <pc:sldMk cId="2804092722" sldId="273"/>
            <ac:spMk id="8" creationId="{F874F528-28A3-0620-84B0-548EF73506DC}"/>
          </ac:spMkLst>
        </pc:spChg>
        <pc:spChg chg="mod">
          <ac:chgData name="Carlos Abreu" userId="732c6e06-ac72-4f45-8a12-3e5c0c8a7882" providerId="ADAL" clId="{48BAF1AE-7B29-4D4F-9AF7-CBAEAADD2F9E}" dt="2024-08-20T10:03:45.829" v="4929" actId="20577"/>
          <ac:spMkLst>
            <pc:docMk/>
            <pc:sldMk cId="2804092722" sldId="273"/>
            <ac:spMk id="16" creationId="{B0B1A6F7-D24B-C8DE-9E28-D1C74A349824}"/>
          </ac:spMkLst>
        </pc:spChg>
        <pc:grpChg chg="add del">
          <ac:chgData name="Carlos Abreu" userId="732c6e06-ac72-4f45-8a12-3e5c0c8a7882" providerId="ADAL" clId="{48BAF1AE-7B29-4D4F-9AF7-CBAEAADD2F9E}" dt="2024-08-20T09:38:45.015" v="4318" actId="478"/>
          <ac:grpSpMkLst>
            <pc:docMk/>
            <pc:sldMk cId="2804092722" sldId="273"/>
            <ac:grpSpMk id="22" creationId="{2FEE4C5A-3439-91B9-203E-7E17460D6366}"/>
          </ac:grpSpMkLst>
        </pc:grpChg>
      </pc:sldChg>
      <pc:sldChg chg="delSp modSp mod">
        <pc:chgData name="Carlos Abreu" userId="732c6e06-ac72-4f45-8a12-3e5c0c8a7882" providerId="ADAL" clId="{48BAF1AE-7B29-4D4F-9AF7-CBAEAADD2F9E}" dt="2024-08-20T10:09:35.344" v="5178" actId="1076"/>
        <pc:sldMkLst>
          <pc:docMk/>
          <pc:sldMk cId="2273714159" sldId="274"/>
        </pc:sldMkLst>
        <pc:spChg chg="del">
          <ac:chgData name="Carlos Abreu" userId="732c6e06-ac72-4f45-8a12-3e5c0c8a7882" providerId="ADAL" clId="{48BAF1AE-7B29-4D4F-9AF7-CBAEAADD2F9E}" dt="2024-08-20T10:09:31.013" v="5177" actId="478"/>
          <ac:spMkLst>
            <pc:docMk/>
            <pc:sldMk cId="2273714159" sldId="274"/>
            <ac:spMk id="5" creationId="{00000000-0000-0000-0000-000000000000}"/>
          </ac:spMkLst>
        </pc:spChg>
        <pc:picChg chg="mod">
          <ac:chgData name="Carlos Abreu" userId="732c6e06-ac72-4f45-8a12-3e5c0c8a7882" providerId="ADAL" clId="{48BAF1AE-7B29-4D4F-9AF7-CBAEAADD2F9E}" dt="2024-08-20T10:09:35.344" v="5178" actId="1076"/>
          <ac:picMkLst>
            <pc:docMk/>
            <pc:sldMk cId="2273714159" sldId="274"/>
            <ac:picMk id="25" creationId="{2397E9C5-3EF7-0B59-63F3-A510219DEE3E}"/>
          </ac:picMkLst>
        </pc:picChg>
      </pc:sldChg>
      <pc:sldChg chg="addSp delSp modSp mod">
        <pc:chgData name="Carlos Abreu" userId="732c6e06-ac72-4f45-8a12-3e5c0c8a7882" providerId="ADAL" clId="{48BAF1AE-7B29-4D4F-9AF7-CBAEAADD2F9E}" dt="2024-08-20T10:10:31.749" v="5187" actId="20577"/>
        <pc:sldMkLst>
          <pc:docMk/>
          <pc:sldMk cId="1790359535" sldId="275"/>
        </pc:sldMkLst>
        <pc:spChg chg="mod">
          <ac:chgData name="Carlos Abreu" userId="732c6e06-ac72-4f45-8a12-3e5c0c8a7882" providerId="ADAL" clId="{48BAF1AE-7B29-4D4F-9AF7-CBAEAADD2F9E}" dt="2024-08-20T10:10:31.749" v="5187" actId="20577"/>
          <ac:spMkLst>
            <pc:docMk/>
            <pc:sldMk cId="1790359535" sldId="275"/>
            <ac:spMk id="3" creationId="{00000000-0000-0000-0000-000000000000}"/>
          </ac:spMkLst>
        </pc:spChg>
        <pc:spChg chg="mod">
          <ac:chgData name="Carlos Abreu" userId="732c6e06-ac72-4f45-8a12-3e5c0c8a7882" providerId="ADAL" clId="{48BAF1AE-7B29-4D4F-9AF7-CBAEAADD2F9E}" dt="2024-08-20T08:09:27.905" v="2945" actId="20577"/>
          <ac:spMkLst>
            <pc:docMk/>
            <pc:sldMk cId="1790359535" sldId="275"/>
            <ac:spMk id="11" creationId="{B0B5A135-3B63-B6C2-73F5-700B244788DE}"/>
          </ac:spMkLst>
        </pc:spChg>
        <pc:grpChg chg="add del mod">
          <ac:chgData name="Carlos Abreu" userId="732c6e06-ac72-4f45-8a12-3e5c0c8a7882" providerId="ADAL" clId="{48BAF1AE-7B29-4D4F-9AF7-CBAEAADD2F9E}" dt="2024-08-20T09:39:13.876" v="4325" actId="478"/>
          <ac:grpSpMkLst>
            <pc:docMk/>
            <pc:sldMk cId="1790359535" sldId="275"/>
            <ac:grpSpMk id="13" creationId="{F8E4D5D7-21B3-FF99-D08E-47A4D1128A6F}"/>
          </ac:grpSpMkLst>
        </pc:grpChg>
        <pc:grpChg chg="add mod">
          <ac:chgData name="Carlos Abreu" userId="732c6e06-ac72-4f45-8a12-3e5c0c8a7882" providerId="ADAL" clId="{48BAF1AE-7B29-4D4F-9AF7-CBAEAADD2F9E}" dt="2024-08-20T09:39:16.907" v="4327"/>
          <ac:grpSpMkLst>
            <pc:docMk/>
            <pc:sldMk cId="1790359535" sldId="275"/>
            <ac:grpSpMk id="19" creationId="{E296E830-28E2-AB21-8DA7-0BC8EF2AB893}"/>
          </ac:grpSpMkLst>
        </pc:grpChg>
        <pc:picChg chg="add del mod">
          <ac:chgData name="Carlos Abreu" userId="732c6e06-ac72-4f45-8a12-3e5c0c8a7882" providerId="ADAL" clId="{48BAF1AE-7B29-4D4F-9AF7-CBAEAADD2F9E}" dt="2024-08-20T09:39:12.861" v="4324" actId="478"/>
          <ac:picMkLst>
            <pc:docMk/>
            <pc:sldMk cId="1790359535" sldId="275"/>
            <ac:picMk id="8" creationId="{B0B69676-8B01-632E-6BCC-A99B5900639B}"/>
          </ac:picMkLst>
        </pc:picChg>
        <pc:picChg chg="mod">
          <ac:chgData name="Carlos Abreu" userId="732c6e06-ac72-4f45-8a12-3e5c0c8a7882" providerId="ADAL" clId="{48BAF1AE-7B29-4D4F-9AF7-CBAEAADD2F9E}" dt="2024-08-19T15:34:17.806" v="277"/>
          <ac:picMkLst>
            <pc:docMk/>
            <pc:sldMk cId="1790359535" sldId="275"/>
            <ac:picMk id="14" creationId="{3BC3D1BD-7F1B-A7D4-9572-1CA0C4C58BEC}"/>
          </ac:picMkLst>
        </pc:picChg>
        <pc:picChg chg="del">
          <ac:chgData name="Carlos Abreu" userId="732c6e06-ac72-4f45-8a12-3e5c0c8a7882" providerId="ADAL" clId="{48BAF1AE-7B29-4D4F-9AF7-CBAEAADD2F9E}" dt="2024-08-20T09:39:14.268" v="4326" actId="478"/>
          <ac:picMkLst>
            <pc:docMk/>
            <pc:sldMk cId="1790359535" sldId="275"/>
            <ac:picMk id="15" creationId="{4A03CC33-281F-485D-DB0E-D3525F0A052D}"/>
          </ac:picMkLst>
        </pc:picChg>
        <pc:picChg chg="mod">
          <ac:chgData name="Carlos Abreu" userId="732c6e06-ac72-4f45-8a12-3e5c0c8a7882" providerId="ADAL" clId="{48BAF1AE-7B29-4D4F-9AF7-CBAEAADD2F9E}" dt="2024-08-19T15:34:17.806" v="277"/>
          <ac:picMkLst>
            <pc:docMk/>
            <pc:sldMk cId="1790359535" sldId="275"/>
            <ac:picMk id="16" creationId="{D64DC2A3-1EB9-8E48-BDCB-5FC6A7D2C495}"/>
          </ac:picMkLst>
        </pc:picChg>
        <pc:picChg chg="mod">
          <ac:chgData name="Carlos Abreu" userId="732c6e06-ac72-4f45-8a12-3e5c0c8a7882" providerId="ADAL" clId="{48BAF1AE-7B29-4D4F-9AF7-CBAEAADD2F9E}" dt="2024-08-19T15:34:17.806" v="277"/>
          <ac:picMkLst>
            <pc:docMk/>
            <pc:sldMk cId="1790359535" sldId="275"/>
            <ac:picMk id="17" creationId="{82881274-E8CC-F0B7-F1A2-100A7945726C}"/>
          </ac:picMkLst>
        </pc:picChg>
        <pc:picChg chg="add mod">
          <ac:chgData name="Carlos Abreu" userId="732c6e06-ac72-4f45-8a12-3e5c0c8a7882" providerId="ADAL" clId="{48BAF1AE-7B29-4D4F-9AF7-CBAEAADD2F9E}" dt="2024-08-20T09:39:16.907" v="4327"/>
          <ac:picMkLst>
            <pc:docMk/>
            <pc:sldMk cId="1790359535" sldId="275"/>
            <ac:picMk id="18" creationId="{C53DEA99-019B-D0CC-243C-89D4A0F1D244}"/>
          </ac:picMkLst>
        </pc:picChg>
        <pc:picChg chg="mod">
          <ac:chgData name="Carlos Abreu" userId="732c6e06-ac72-4f45-8a12-3e5c0c8a7882" providerId="ADAL" clId="{48BAF1AE-7B29-4D4F-9AF7-CBAEAADD2F9E}" dt="2024-08-20T09:39:16.907" v="4327"/>
          <ac:picMkLst>
            <pc:docMk/>
            <pc:sldMk cId="1790359535" sldId="275"/>
            <ac:picMk id="20" creationId="{EB168CAB-DE59-CDBD-F6AC-9BA51610BF26}"/>
          </ac:picMkLst>
        </pc:picChg>
        <pc:picChg chg="mod">
          <ac:chgData name="Carlos Abreu" userId="732c6e06-ac72-4f45-8a12-3e5c0c8a7882" providerId="ADAL" clId="{48BAF1AE-7B29-4D4F-9AF7-CBAEAADD2F9E}" dt="2024-08-20T09:39:16.907" v="4327"/>
          <ac:picMkLst>
            <pc:docMk/>
            <pc:sldMk cId="1790359535" sldId="275"/>
            <ac:picMk id="21" creationId="{E9D37818-D801-3F96-9DB1-FF6818CB6DE5}"/>
          </ac:picMkLst>
        </pc:picChg>
        <pc:picChg chg="mod">
          <ac:chgData name="Carlos Abreu" userId="732c6e06-ac72-4f45-8a12-3e5c0c8a7882" providerId="ADAL" clId="{48BAF1AE-7B29-4D4F-9AF7-CBAEAADD2F9E}" dt="2024-08-20T09:39:16.907" v="4327"/>
          <ac:picMkLst>
            <pc:docMk/>
            <pc:sldMk cId="1790359535" sldId="275"/>
            <ac:picMk id="22" creationId="{EEDF9259-67D7-F557-0FA3-7DDA935B7ECF}"/>
          </ac:picMkLst>
        </pc:picChg>
      </pc:sldChg>
      <pc:sldChg chg="addSp delSp modSp mod">
        <pc:chgData name="Carlos Abreu" userId="732c6e06-ac72-4f45-8a12-3e5c0c8a7882" providerId="ADAL" clId="{48BAF1AE-7B29-4D4F-9AF7-CBAEAADD2F9E}" dt="2024-08-20T10:30:16.343" v="5212" actId="13926"/>
        <pc:sldMkLst>
          <pc:docMk/>
          <pc:sldMk cId="275324536" sldId="276"/>
        </pc:sldMkLst>
        <pc:spChg chg="mod">
          <ac:chgData name="Carlos Abreu" userId="732c6e06-ac72-4f45-8a12-3e5c0c8a7882" providerId="ADAL" clId="{48BAF1AE-7B29-4D4F-9AF7-CBAEAADD2F9E}" dt="2024-08-20T10:30:16.343" v="5212" actId="13926"/>
          <ac:spMkLst>
            <pc:docMk/>
            <pc:sldMk cId="275324536" sldId="276"/>
            <ac:spMk id="2" creationId="{00000000-0000-0000-0000-000000000000}"/>
          </ac:spMkLst>
        </pc:spChg>
        <pc:grpChg chg="add mod">
          <ac:chgData name="Carlos Abreu" userId="732c6e06-ac72-4f45-8a12-3e5c0c8a7882" providerId="ADAL" clId="{48BAF1AE-7B29-4D4F-9AF7-CBAEAADD2F9E}" dt="2024-08-20T09:38:38.702" v="4316"/>
          <ac:grpSpMkLst>
            <pc:docMk/>
            <pc:sldMk cId="275324536" sldId="276"/>
            <ac:grpSpMk id="7" creationId="{B67F6813-CC7C-E1F2-240C-B19D32DAE344}"/>
          </ac:grpSpMkLst>
        </pc:grpChg>
        <pc:picChg chg="add mod">
          <ac:chgData name="Carlos Abreu" userId="732c6e06-ac72-4f45-8a12-3e5c0c8a7882" providerId="ADAL" clId="{48BAF1AE-7B29-4D4F-9AF7-CBAEAADD2F9E}" dt="2024-08-20T09:38:38.702" v="4316"/>
          <ac:picMkLst>
            <pc:docMk/>
            <pc:sldMk cId="275324536" sldId="276"/>
            <ac:picMk id="3" creationId="{B51613A3-7F29-3B1B-7D41-C590ABBFD79A}"/>
          </ac:picMkLst>
        </pc:picChg>
        <pc:picChg chg="del">
          <ac:chgData name="Carlos Abreu" userId="732c6e06-ac72-4f45-8a12-3e5c0c8a7882" providerId="ADAL" clId="{48BAF1AE-7B29-4D4F-9AF7-CBAEAADD2F9E}" dt="2024-08-20T09:38:56.535" v="4319" actId="478"/>
          <ac:picMkLst>
            <pc:docMk/>
            <pc:sldMk cId="275324536" sldId="276"/>
            <ac:picMk id="15" creationId="{4A03CC33-281F-485D-DB0E-D3525F0A052D}"/>
          </ac:picMkLst>
        </pc:picChg>
        <pc:picChg chg="mod">
          <ac:chgData name="Carlos Abreu" userId="732c6e06-ac72-4f45-8a12-3e5c0c8a7882" providerId="ADAL" clId="{48BAF1AE-7B29-4D4F-9AF7-CBAEAADD2F9E}" dt="2024-08-20T09:38:38.702" v="4316"/>
          <ac:picMkLst>
            <pc:docMk/>
            <pc:sldMk cId="275324536" sldId="276"/>
            <ac:picMk id="23" creationId="{7B7B22AC-38D9-98D2-F32A-5BFC7BA4F55D}"/>
          </ac:picMkLst>
        </pc:picChg>
        <pc:picChg chg="mod">
          <ac:chgData name="Carlos Abreu" userId="732c6e06-ac72-4f45-8a12-3e5c0c8a7882" providerId="ADAL" clId="{48BAF1AE-7B29-4D4F-9AF7-CBAEAADD2F9E}" dt="2024-08-20T09:38:38.702" v="4316"/>
          <ac:picMkLst>
            <pc:docMk/>
            <pc:sldMk cId="275324536" sldId="276"/>
            <ac:picMk id="24" creationId="{FE4ECC1F-E5C6-BEFA-0706-80773C852B0A}"/>
          </ac:picMkLst>
        </pc:picChg>
        <pc:picChg chg="mod">
          <ac:chgData name="Carlos Abreu" userId="732c6e06-ac72-4f45-8a12-3e5c0c8a7882" providerId="ADAL" clId="{48BAF1AE-7B29-4D4F-9AF7-CBAEAADD2F9E}" dt="2024-08-20T09:38:38.702" v="4316"/>
          <ac:picMkLst>
            <pc:docMk/>
            <pc:sldMk cId="275324536" sldId="276"/>
            <ac:picMk id="25" creationId="{03755C1B-DB3E-EB5F-2ECB-6611088887E9}"/>
          </ac:picMkLst>
        </pc:picChg>
      </pc:sldChg>
      <pc:sldChg chg="addSp delSp modSp mod">
        <pc:chgData name="Carlos Abreu" userId="732c6e06-ac72-4f45-8a12-3e5c0c8a7882" providerId="ADAL" clId="{48BAF1AE-7B29-4D4F-9AF7-CBAEAADD2F9E}" dt="2024-08-20T10:30:16.001" v="5211" actId="13926"/>
        <pc:sldMkLst>
          <pc:docMk/>
          <pc:sldMk cId="403652397" sldId="277"/>
        </pc:sldMkLst>
        <pc:spChg chg="mod">
          <ac:chgData name="Carlos Abreu" userId="732c6e06-ac72-4f45-8a12-3e5c0c8a7882" providerId="ADAL" clId="{48BAF1AE-7B29-4D4F-9AF7-CBAEAADD2F9E}" dt="2024-08-20T10:30:16.001" v="5211" actId="13926"/>
          <ac:spMkLst>
            <pc:docMk/>
            <pc:sldMk cId="403652397" sldId="277"/>
            <ac:spMk id="2" creationId="{00000000-0000-0000-0000-000000000000}"/>
          </ac:spMkLst>
        </pc:spChg>
        <pc:grpChg chg="add del mod">
          <ac:chgData name="Carlos Abreu" userId="732c6e06-ac72-4f45-8a12-3e5c0c8a7882" providerId="ADAL" clId="{48BAF1AE-7B29-4D4F-9AF7-CBAEAADD2F9E}" dt="2024-08-20T09:39:05.744" v="4320" actId="478"/>
          <ac:grpSpMkLst>
            <pc:docMk/>
            <pc:sldMk cId="403652397" sldId="277"/>
            <ac:grpSpMk id="7" creationId="{721AA598-B039-B21E-AC51-B7F89F87FA84}"/>
          </ac:grpSpMkLst>
        </pc:grpChg>
        <pc:grpChg chg="add mod">
          <ac:chgData name="Carlos Abreu" userId="732c6e06-ac72-4f45-8a12-3e5c0c8a7882" providerId="ADAL" clId="{48BAF1AE-7B29-4D4F-9AF7-CBAEAADD2F9E}" dt="2024-08-20T09:39:08.351" v="4323"/>
          <ac:grpSpMkLst>
            <pc:docMk/>
            <pc:sldMk cId="403652397" sldId="277"/>
            <ac:grpSpMk id="16" creationId="{BCF47F24-D68D-2DC4-A204-7EDAD2CEFDF0}"/>
          </ac:grpSpMkLst>
        </pc:grpChg>
        <pc:picChg chg="add del mod">
          <ac:chgData name="Carlos Abreu" userId="732c6e06-ac72-4f45-8a12-3e5c0c8a7882" providerId="ADAL" clId="{48BAF1AE-7B29-4D4F-9AF7-CBAEAADD2F9E}" dt="2024-08-20T09:39:07.345" v="4322" actId="478"/>
          <ac:picMkLst>
            <pc:docMk/>
            <pc:sldMk cId="403652397" sldId="277"/>
            <ac:picMk id="3" creationId="{A1E881FC-8B8E-EB82-9B45-16174247B645}"/>
          </ac:picMkLst>
        </pc:picChg>
        <pc:picChg chg="mod">
          <ac:chgData name="Carlos Abreu" userId="732c6e06-ac72-4f45-8a12-3e5c0c8a7882" providerId="ADAL" clId="{48BAF1AE-7B29-4D4F-9AF7-CBAEAADD2F9E}" dt="2024-08-20T09:38:32.894" v="4315"/>
          <ac:picMkLst>
            <pc:docMk/>
            <pc:sldMk cId="403652397" sldId="277"/>
            <ac:picMk id="8" creationId="{D0EAE992-7B0F-BB3B-052D-7EE122A71745}"/>
          </ac:picMkLst>
        </pc:picChg>
        <pc:picChg chg="mod">
          <ac:chgData name="Carlos Abreu" userId="732c6e06-ac72-4f45-8a12-3e5c0c8a7882" providerId="ADAL" clId="{48BAF1AE-7B29-4D4F-9AF7-CBAEAADD2F9E}" dt="2024-08-20T09:38:32.894" v="4315"/>
          <ac:picMkLst>
            <pc:docMk/>
            <pc:sldMk cId="403652397" sldId="277"/>
            <ac:picMk id="11" creationId="{AC619763-5488-BAC6-FB7C-DF86624CB6EF}"/>
          </ac:picMkLst>
        </pc:picChg>
        <pc:picChg chg="mod">
          <ac:chgData name="Carlos Abreu" userId="732c6e06-ac72-4f45-8a12-3e5c0c8a7882" providerId="ADAL" clId="{48BAF1AE-7B29-4D4F-9AF7-CBAEAADD2F9E}" dt="2024-08-20T09:38:32.894" v="4315"/>
          <ac:picMkLst>
            <pc:docMk/>
            <pc:sldMk cId="403652397" sldId="277"/>
            <ac:picMk id="13" creationId="{C16D7393-FFA6-07A5-826C-E3DA0F785B03}"/>
          </ac:picMkLst>
        </pc:picChg>
        <pc:picChg chg="add mod">
          <ac:chgData name="Carlos Abreu" userId="732c6e06-ac72-4f45-8a12-3e5c0c8a7882" providerId="ADAL" clId="{48BAF1AE-7B29-4D4F-9AF7-CBAEAADD2F9E}" dt="2024-08-20T09:39:08.351" v="4323"/>
          <ac:picMkLst>
            <pc:docMk/>
            <pc:sldMk cId="403652397" sldId="277"/>
            <ac:picMk id="14" creationId="{A1A73ACB-FF91-5835-A7B8-49001806A0ED}"/>
          </ac:picMkLst>
        </pc:picChg>
        <pc:picChg chg="del">
          <ac:chgData name="Carlos Abreu" userId="732c6e06-ac72-4f45-8a12-3e5c0c8a7882" providerId="ADAL" clId="{48BAF1AE-7B29-4D4F-9AF7-CBAEAADD2F9E}" dt="2024-08-20T09:39:06.607" v="4321" actId="478"/>
          <ac:picMkLst>
            <pc:docMk/>
            <pc:sldMk cId="403652397" sldId="277"/>
            <ac:picMk id="15" creationId="{4A03CC33-281F-485D-DB0E-D3525F0A052D}"/>
          </ac:picMkLst>
        </pc:picChg>
        <pc:picChg chg="mod">
          <ac:chgData name="Carlos Abreu" userId="732c6e06-ac72-4f45-8a12-3e5c0c8a7882" providerId="ADAL" clId="{48BAF1AE-7B29-4D4F-9AF7-CBAEAADD2F9E}" dt="2024-08-20T09:39:08.351" v="4323"/>
          <ac:picMkLst>
            <pc:docMk/>
            <pc:sldMk cId="403652397" sldId="277"/>
            <ac:picMk id="18" creationId="{84A968B7-721E-3DCF-D4E0-372A4FF164E3}"/>
          </ac:picMkLst>
        </pc:picChg>
        <pc:picChg chg="mod">
          <ac:chgData name="Carlos Abreu" userId="732c6e06-ac72-4f45-8a12-3e5c0c8a7882" providerId="ADAL" clId="{48BAF1AE-7B29-4D4F-9AF7-CBAEAADD2F9E}" dt="2024-08-20T09:39:08.351" v="4323"/>
          <ac:picMkLst>
            <pc:docMk/>
            <pc:sldMk cId="403652397" sldId="277"/>
            <ac:picMk id="19" creationId="{539D338A-5D9D-3003-E64B-55618656D467}"/>
          </ac:picMkLst>
        </pc:picChg>
        <pc:picChg chg="mod">
          <ac:chgData name="Carlos Abreu" userId="732c6e06-ac72-4f45-8a12-3e5c0c8a7882" providerId="ADAL" clId="{48BAF1AE-7B29-4D4F-9AF7-CBAEAADD2F9E}" dt="2024-08-20T09:39:08.351" v="4323"/>
          <ac:picMkLst>
            <pc:docMk/>
            <pc:sldMk cId="403652397" sldId="277"/>
            <ac:picMk id="21" creationId="{95D6F278-3353-686B-F818-BADC74AEE4B4}"/>
          </ac:picMkLst>
        </pc:picChg>
      </pc:sldChg>
      <pc:sldChg chg="addSp delSp modSp mod ord">
        <pc:chgData name="Carlos Abreu" userId="732c6e06-ac72-4f45-8a12-3e5c0c8a7882" providerId="ADAL" clId="{48BAF1AE-7B29-4D4F-9AF7-CBAEAADD2F9E}" dt="2024-08-20T09:39:23.548" v="4331"/>
        <pc:sldMkLst>
          <pc:docMk/>
          <pc:sldMk cId="1923166283" sldId="278"/>
        </pc:sldMkLst>
        <pc:grpChg chg="add del mod">
          <ac:chgData name="Carlos Abreu" userId="732c6e06-ac72-4f45-8a12-3e5c0c8a7882" providerId="ADAL" clId="{48BAF1AE-7B29-4D4F-9AF7-CBAEAADD2F9E}" dt="2024-08-20T09:39:19.812" v="4328" actId="478"/>
          <ac:grpSpMkLst>
            <pc:docMk/>
            <pc:sldMk cId="1923166283" sldId="278"/>
            <ac:grpSpMk id="8" creationId="{7145BABA-9335-D405-711F-025850EC761C}"/>
          </ac:grpSpMkLst>
        </pc:grpChg>
        <pc:grpChg chg="add mod">
          <ac:chgData name="Carlos Abreu" userId="732c6e06-ac72-4f45-8a12-3e5c0c8a7882" providerId="ADAL" clId="{48BAF1AE-7B29-4D4F-9AF7-CBAEAADD2F9E}" dt="2024-08-20T09:39:23.548" v="4331"/>
          <ac:grpSpMkLst>
            <pc:docMk/>
            <pc:sldMk cId="1923166283" sldId="278"/>
            <ac:grpSpMk id="17" creationId="{1642FE51-532A-08B7-0E6C-11B19AA973BD}"/>
          </ac:grpSpMkLst>
        </pc:grpChg>
        <pc:picChg chg="add del mod">
          <ac:chgData name="Carlos Abreu" userId="732c6e06-ac72-4f45-8a12-3e5c0c8a7882" providerId="ADAL" clId="{48BAF1AE-7B29-4D4F-9AF7-CBAEAADD2F9E}" dt="2024-08-20T09:39:21.037" v="4330" actId="478"/>
          <ac:picMkLst>
            <pc:docMk/>
            <pc:sldMk cId="1923166283" sldId="278"/>
            <ac:picMk id="7" creationId="{79BC586B-4588-8C39-F362-3DEC17D4744D}"/>
          </ac:picMkLst>
        </pc:picChg>
        <pc:picChg chg="mod">
          <ac:chgData name="Carlos Abreu" userId="732c6e06-ac72-4f45-8a12-3e5c0c8a7882" providerId="ADAL" clId="{48BAF1AE-7B29-4D4F-9AF7-CBAEAADD2F9E}" dt="2024-08-20T09:38:26.082" v="4314"/>
          <ac:picMkLst>
            <pc:docMk/>
            <pc:sldMk cId="1923166283" sldId="278"/>
            <ac:picMk id="11" creationId="{FBE738C1-0FD9-B4BE-7EAF-781D3B445982}"/>
          </ac:picMkLst>
        </pc:picChg>
        <pc:picChg chg="mod">
          <ac:chgData name="Carlos Abreu" userId="732c6e06-ac72-4f45-8a12-3e5c0c8a7882" providerId="ADAL" clId="{48BAF1AE-7B29-4D4F-9AF7-CBAEAADD2F9E}" dt="2024-08-20T09:38:26.082" v="4314"/>
          <ac:picMkLst>
            <pc:docMk/>
            <pc:sldMk cId="1923166283" sldId="278"/>
            <ac:picMk id="13" creationId="{2C77135B-AB27-4E60-A480-3AA6AE23FFD4}"/>
          </ac:picMkLst>
        </pc:picChg>
        <pc:picChg chg="mod">
          <ac:chgData name="Carlos Abreu" userId="732c6e06-ac72-4f45-8a12-3e5c0c8a7882" providerId="ADAL" clId="{48BAF1AE-7B29-4D4F-9AF7-CBAEAADD2F9E}" dt="2024-08-20T09:38:26.082" v="4314"/>
          <ac:picMkLst>
            <pc:docMk/>
            <pc:sldMk cId="1923166283" sldId="278"/>
            <ac:picMk id="14" creationId="{AAC2275E-2EE4-2B2B-D7D9-128FD39E3997}"/>
          </ac:picMkLst>
        </pc:picChg>
        <pc:picChg chg="del">
          <ac:chgData name="Carlos Abreu" userId="732c6e06-ac72-4f45-8a12-3e5c0c8a7882" providerId="ADAL" clId="{48BAF1AE-7B29-4D4F-9AF7-CBAEAADD2F9E}" dt="2024-08-20T09:39:20.551" v="4329" actId="478"/>
          <ac:picMkLst>
            <pc:docMk/>
            <pc:sldMk cId="1923166283" sldId="278"/>
            <ac:picMk id="15" creationId="{4A03CC33-281F-485D-DB0E-D3525F0A052D}"/>
          </ac:picMkLst>
        </pc:picChg>
        <pc:picChg chg="add mod">
          <ac:chgData name="Carlos Abreu" userId="732c6e06-ac72-4f45-8a12-3e5c0c8a7882" providerId="ADAL" clId="{48BAF1AE-7B29-4D4F-9AF7-CBAEAADD2F9E}" dt="2024-08-20T09:39:23.548" v="4331"/>
          <ac:picMkLst>
            <pc:docMk/>
            <pc:sldMk cId="1923166283" sldId="278"/>
            <ac:picMk id="16" creationId="{EAAE1DA5-BC18-009F-9905-A2F3AAC312DB}"/>
          </ac:picMkLst>
        </pc:picChg>
        <pc:picChg chg="mod">
          <ac:chgData name="Carlos Abreu" userId="732c6e06-ac72-4f45-8a12-3e5c0c8a7882" providerId="ADAL" clId="{48BAF1AE-7B29-4D4F-9AF7-CBAEAADD2F9E}" dt="2024-08-20T09:39:23.548" v="4331"/>
          <ac:picMkLst>
            <pc:docMk/>
            <pc:sldMk cId="1923166283" sldId="278"/>
            <ac:picMk id="18" creationId="{7751CA77-14BF-39EC-EDB9-0C98C766D757}"/>
          </ac:picMkLst>
        </pc:picChg>
        <pc:picChg chg="mod">
          <ac:chgData name="Carlos Abreu" userId="732c6e06-ac72-4f45-8a12-3e5c0c8a7882" providerId="ADAL" clId="{48BAF1AE-7B29-4D4F-9AF7-CBAEAADD2F9E}" dt="2024-08-20T09:39:23.548" v="4331"/>
          <ac:picMkLst>
            <pc:docMk/>
            <pc:sldMk cId="1923166283" sldId="278"/>
            <ac:picMk id="19" creationId="{6BF8058F-21C5-7D17-2D57-7988A4F0D431}"/>
          </ac:picMkLst>
        </pc:picChg>
        <pc:picChg chg="mod">
          <ac:chgData name="Carlos Abreu" userId="732c6e06-ac72-4f45-8a12-3e5c0c8a7882" providerId="ADAL" clId="{48BAF1AE-7B29-4D4F-9AF7-CBAEAADD2F9E}" dt="2024-08-20T09:39:23.548" v="4331"/>
          <ac:picMkLst>
            <pc:docMk/>
            <pc:sldMk cId="1923166283" sldId="278"/>
            <ac:picMk id="20" creationId="{6B7A0514-7E83-9500-09C8-27E2059C9984}"/>
          </ac:picMkLst>
        </pc:picChg>
      </pc:sldChg>
      <pc:sldChg chg="addSp delSp modSp add del mod ord">
        <pc:chgData name="Carlos Abreu" userId="732c6e06-ac72-4f45-8a12-3e5c0c8a7882" providerId="ADAL" clId="{48BAF1AE-7B29-4D4F-9AF7-CBAEAADD2F9E}" dt="2024-08-20T10:09:09.282" v="5176" actId="20577"/>
        <pc:sldMkLst>
          <pc:docMk/>
          <pc:sldMk cId="1074769637" sldId="279"/>
        </pc:sldMkLst>
        <pc:spChg chg="mod">
          <ac:chgData name="Carlos Abreu" userId="732c6e06-ac72-4f45-8a12-3e5c0c8a7882" providerId="ADAL" clId="{48BAF1AE-7B29-4D4F-9AF7-CBAEAADD2F9E}" dt="2024-08-20T09:51:19.869" v="4615" actId="207"/>
          <ac:spMkLst>
            <pc:docMk/>
            <pc:sldMk cId="1074769637" sldId="279"/>
            <ac:spMk id="2" creationId="{00000000-0000-0000-0000-000000000000}"/>
          </ac:spMkLst>
        </pc:spChg>
        <pc:spChg chg="mod">
          <ac:chgData name="Carlos Abreu" userId="732c6e06-ac72-4f45-8a12-3e5c0c8a7882" providerId="ADAL" clId="{48BAF1AE-7B29-4D4F-9AF7-CBAEAADD2F9E}" dt="2024-08-20T10:09:09.282" v="5176" actId="20577"/>
          <ac:spMkLst>
            <pc:docMk/>
            <pc:sldMk cId="1074769637" sldId="279"/>
            <ac:spMk id="3" creationId="{00000000-0000-0000-0000-000000000000}"/>
          </ac:spMkLst>
        </pc:spChg>
        <pc:grpChg chg="add mod">
          <ac:chgData name="Carlos Abreu" userId="732c6e06-ac72-4f45-8a12-3e5c0c8a7882" providerId="ADAL" clId="{48BAF1AE-7B29-4D4F-9AF7-CBAEAADD2F9E}" dt="2024-08-20T09:47:24.790" v="4430"/>
          <ac:grpSpMkLst>
            <pc:docMk/>
            <pc:sldMk cId="1074769637" sldId="279"/>
            <ac:grpSpMk id="8" creationId="{50762E86-8BF4-239D-0174-8544E225C23D}"/>
          </ac:grpSpMkLst>
        </pc:grpChg>
        <pc:picChg chg="add mod">
          <ac:chgData name="Carlos Abreu" userId="732c6e06-ac72-4f45-8a12-3e5c0c8a7882" providerId="ADAL" clId="{48BAF1AE-7B29-4D4F-9AF7-CBAEAADD2F9E}" dt="2024-08-20T09:47:24.790" v="4430"/>
          <ac:picMkLst>
            <pc:docMk/>
            <pc:sldMk cId="1074769637" sldId="279"/>
            <ac:picMk id="7" creationId="{2CD567A1-DCEB-182D-AD84-4F7C9936790B}"/>
          </ac:picMkLst>
        </pc:picChg>
        <pc:picChg chg="mod">
          <ac:chgData name="Carlos Abreu" userId="732c6e06-ac72-4f45-8a12-3e5c0c8a7882" providerId="ADAL" clId="{48BAF1AE-7B29-4D4F-9AF7-CBAEAADD2F9E}" dt="2024-08-20T09:47:24.790" v="4430"/>
          <ac:picMkLst>
            <pc:docMk/>
            <pc:sldMk cId="1074769637" sldId="279"/>
            <ac:picMk id="11" creationId="{59763FDA-377E-D08F-FE05-C26945EDA06A}"/>
          </ac:picMkLst>
        </pc:picChg>
        <pc:picChg chg="mod">
          <ac:chgData name="Carlos Abreu" userId="732c6e06-ac72-4f45-8a12-3e5c0c8a7882" providerId="ADAL" clId="{48BAF1AE-7B29-4D4F-9AF7-CBAEAADD2F9E}" dt="2024-08-20T09:47:24.790" v="4430"/>
          <ac:picMkLst>
            <pc:docMk/>
            <pc:sldMk cId="1074769637" sldId="279"/>
            <ac:picMk id="13" creationId="{A42533A7-6257-5440-4946-5D64685B90FF}"/>
          </ac:picMkLst>
        </pc:picChg>
        <pc:picChg chg="mod">
          <ac:chgData name="Carlos Abreu" userId="732c6e06-ac72-4f45-8a12-3e5c0c8a7882" providerId="ADAL" clId="{48BAF1AE-7B29-4D4F-9AF7-CBAEAADD2F9E}" dt="2024-08-20T09:47:24.790" v="4430"/>
          <ac:picMkLst>
            <pc:docMk/>
            <pc:sldMk cId="1074769637" sldId="279"/>
            <ac:picMk id="14" creationId="{C750AB3D-9852-6168-E1CC-33CD32FA4492}"/>
          </ac:picMkLst>
        </pc:picChg>
        <pc:picChg chg="del">
          <ac:chgData name="Carlos Abreu" userId="732c6e06-ac72-4f45-8a12-3e5c0c8a7882" providerId="ADAL" clId="{48BAF1AE-7B29-4D4F-9AF7-CBAEAADD2F9E}" dt="2024-08-20T09:47:17.931" v="4429" actId="478"/>
          <ac:picMkLst>
            <pc:docMk/>
            <pc:sldMk cId="1074769637" sldId="279"/>
            <ac:picMk id="15" creationId="{4A03CC33-281F-485D-DB0E-D3525F0A052D}"/>
          </ac:picMkLst>
        </pc:picChg>
      </pc:sldChg>
      <pc:sldChg chg="addSp delSp modSp mod ord">
        <pc:chgData name="Carlos Abreu" userId="732c6e06-ac72-4f45-8a12-3e5c0c8a7882" providerId="ADAL" clId="{48BAF1AE-7B29-4D4F-9AF7-CBAEAADD2F9E}" dt="2024-08-20T10:27:21.721" v="5207" actId="122"/>
        <pc:sldMkLst>
          <pc:docMk/>
          <pc:sldMk cId="3012279471" sldId="280"/>
        </pc:sldMkLst>
        <pc:spChg chg="mod">
          <ac:chgData name="Carlos Abreu" userId="732c6e06-ac72-4f45-8a12-3e5c0c8a7882" providerId="ADAL" clId="{48BAF1AE-7B29-4D4F-9AF7-CBAEAADD2F9E}" dt="2024-08-20T10:27:21.721" v="5207" actId="122"/>
          <ac:spMkLst>
            <pc:docMk/>
            <pc:sldMk cId="3012279471" sldId="280"/>
            <ac:spMk id="2" creationId="{00000000-0000-0000-0000-000000000000}"/>
          </ac:spMkLst>
        </pc:spChg>
        <pc:spChg chg="mod">
          <ac:chgData name="Carlos Abreu" userId="732c6e06-ac72-4f45-8a12-3e5c0c8a7882" providerId="ADAL" clId="{48BAF1AE-7B29-4D4F-9AF7-CBAEAADD2F9E}" dt="2024-08-20T09:37:29.912" v="4311" actId="20577"/>
          <ac:spMkLst>
            <pc:docMk/>
            <pc:sldMk cId="3012279471" sldId="280"/>
            <ac:spMk id="7" creationId="{52A0E9D3-339D-25BE-276F-9A960DBB7560}"/>
          </ac:spMkLst>
        </pc:spChg>
        <pc:grpChg chg="add del mod">
          <ac:chgData name="Carlos Abreu" userId="732c6e06-ac72-4f45-8a12-3e5c0c8a7882" providerId="ADAL" clId="{48BAF1AE-7B29-4D4F-9AF7-CBAEAADD2F9E}" dt="2024-08-20T09:40:10.416" v="4365" actId="478"/>
          <ac:grpSpMkLst>
            <pc:docMk/>
            <pc:sldMk cId="3012279471" sldId="280"/>
            <ac:grpSpMk id="8" creationId="{67078F6A-FD93-A85B-980F-B06363D4ED29}"/>
          </ac:grpSpMkLst>
        </pc:grpChg>
        <pc:grpChg chg="add mod">
          <ac:chgData name="Carlos Abreu" userId="732c6e06-ac72-4f45-8a12-3e5c0c8a7882" providerId="ADAL" clId="{48BAF1AE-7B29-4D4F-9AF7-CBAEAADD2F9E}" dt="2024-08-20T09:40:12.660" v="4368"/>
          <ac:grpSpMkLst>
            <pc:docMk/>
            <pc:sldMk cId="3012279471" sldId="280"/>
            <ac:grpSpMk id="17" creationId="{6F0B40AC-E7D5-4C08-5AAB-6C0BC524750E}"/>
          </ac:grpSpMkLst>
        </pc:grpChg>
        <pc:picChg chg="add del mod">
          <ac:chgData name="Carlos Abreu" userId="732c6e06-ac72-4f45-8a12-3e5c0c8a7882" providerId="ADAL" clId="{48BAF1AE-7B29-4D4F-9AF7-CBAEAADD2F9E}" dt="2024-08-20T09:40:11.616" v="4367" actId="478"/>
          <ac:picMkLst>
            <pc:docMk/>
            <pc:sldMk cId="3012279471" sldId="280"/>
            <ac:picMk id="3" creationId="{F951D4EE-80B9-2215-5C45-A03EFBC1D0B1}"/>
          </ac:picMkLst>
        </pc:picChg>
        <pc:picChg chg="mod">
          <ac:chgData name="Carlos Abreu" userId="732c6e06-ac72-4f45-8a12-3e5c0c8a7882" providerId="ADAL" clId="{48BAF1AE-7B29-4D4F-9AF7-CBAEAADD2F9E}" dt="2024-08-20T09:38:19.685" v="4313"/>
          <ac:picMkLst>
            <pc:docMk/>
            <pc:sldMk cId="3012279471" sldId="280"/>
            <ac:picMk id="11" creationId="{BDB9BF57-3C5C-2CF3-11A3-6F2437F391DF}"/>
          </ac:picMkLst>
        </pc:picChg>
        <pc:picChg chg="mod">
          <ac:chgData name="Carlos Abreu" userId="732c6e06-ac72-4f45-8a12-3e5c0c8a7882" providerId="ADAL" clId="{48BAF1AE-7B29-4D4F-9AF7-CBAEAADD2F9E}" dt="2024-08-20T09:38:19.685" v="4313"/>
          <ac:picMkLst>
            <pc:docMk/>
            <pc:sldMk cId="3012279471" sldId="280"/>
            <ac:picMk id="13" creationId="{F4363D6D-689F-CFFA-1FBB-2FB85AAEDE10}"/>
          </ac:picMkLst>
        </pc:picChg>
        <pc:picChg chg="mod">
          <ac:chgData name="Carlos Abreu" userId="732c6e06-ac72-4f45-8a12-3e5c0c8a7882" providerId="ADAL" clId="{48BAF1AE-7B29-4D4F-9AF7-CBAEAADD2F9E}" dt="2024-08-20T09:38:19.685" v="4313"/>
          <ac:picMkLst>
            <pc:docMk/>
            <pc:sldMk cId="3012279471" sldId="280"/>
            <ac:picMk id="14" creationId="{AD11BC58-C394-C4CD-C01E-13E7907BD154}"/>
          </ac:picMkLst>
        </pc:picChg>
        <pc:picChg chg="del">
          <ac:chgData name="Carlos Abreu" userId="732c6e06-ac72-4f45-8a12-3e5c0c8a7882" providerId="ADAL" clId="{48BAF1AE-7B29-4D4F-9AF7-CBAEAADD2F9E}" dt="2024-08-20T09:40:10.739" v="4366" actId="478"/>
          <ac:picMkLst>
            <pc:docMk/>
            <pc:sldMk cId="3012279471" sldId="280"/>
            <ac:picMk id="15" creationId="{4A03CC33-281F-485D-DB0E-D3525F0A052D}"/>
          </ac:picMkLst>
        </pc:picChg>
        <pc:picChg chg="add mod">
          <ac:chgData name="Carlos Abreu" userId="732c6e06-ac72-4f45-8a12-3e5c0c8a7882" providerId="ADAL" clId="{48BAF1AE-7B29-4D4F-9AF7-CBAEAADD2F9E}" dt="2024-08-20T09:40:12.660" v="4368"/>
          <ac:picMkLst>
            <pc:docMk/>
            <pc:sldMk cId="3012279471" sldId="280"/>
            <ac:picMk id="16" creationId="{FF3231E1-B568-73D0-9A30-2E189503A043}"/>
          </ac:picMkLst>
        </pc:picChg>
        <pc:picChg chg="mod">
          <ac:chgData name="Carlos Abreu" userId="732c6e06-ac72-4f45-8a12-3e5c0c8a7882" providerId="ADAL" clId="{48BAF1AE-7B29-4D4F-9AF7-CBAEAADD2F9E}" dt="2024-08-20T09:40:12.660" v="4368"/>
          <ac:picMkLst>
            <pc:docMk/>
            <pc:sldMk cId="3012279471" sldId="280"/>
            <ac:picMk id="18" creationId="{DDF9AEF1-DD52-9840-494A-B978F367B96A}"/>
          </ac:picMkLst>
        </pc:picChg>
        <pc:picChg chg="mod">
          <ac:chgData name="Carlos Abreu" userId="732c6e06-ac72-4f45-8a12-3e5c0c8a7882" providerId="ADAL" clId="{48BAF1AE-7B29-4D4F-9AF7-CBAEAADD2F9E}" dt="2024-08-20T09:40:12.660" v="4368"/>
          <ac:picMkLst>
            <pc:docMk/>
            <pc:sldMk cId="3012279471" sldId="280"/>
            <ac:picMk id="19" creationId="{E4B62AF8-2DBC-C917-F7AF-96B57A66D8E4}"/>
          </ac:picMkLst>
        </pc:picChg>
        <pc:picChg chg="mod">
          <ac:chgData name="Carlos Abreu" userId="732c6e06-ac72-4f45-8a12-3e5c0c8a7882" providerId="ADAL" clId="{48BAF1AE-7B29-4D4F-9AF7-CBAEAADD2F9E}" dt="2024-08-20T09:40:12.660" v="4368"/>
          <ac:picMkLst>
            <pc:docMk/>
            <pc:sldMk cId="3012279471" sldId="280"/>
            <ac:picMk id="20" creationId="{9B0F066C-09A8-B467-38DD-703A6F6EBDA9}"/>
          </ac:picMkLst>
        </pc:picChg>
      </pc:sldChg>
      <pc:sldChg chg="addSp delSp modSp del mod">
        <pc:chgData name="Carlos Abreu" userId="732c6e06-ac72-4f45-8a12-3e5c0c8a7882" providerId="ADAL" clId="{48BAF1AE-7B29-4D4F-9AF7-CBAEAADD2F9E}" dt="2024-08-20T10:27:41.612" v="5208" actId="2696"/>
        <pc:sldMkLst>
          <pc:docMk/>
          <pc:sldMk cId="1701923097" sldId="281"/>
        </pc:sldMkLst>
        <pc:spChg chg="mod">
          <ac:chgData name="Carlos Abreu" userId="732c6e06-ac72-4f45-8a12-3e5c0c8a7882" providerId="ADAL" clId="{48BAF1AE-7B29-4D4F-9AF7-CBAEAADD2F9E}" dt="2024-08-20T09:55:54.153" v="4742" actId="207"/>
          <ac:spMkLst>
            <pc:docMk/>
            <pc:sldMk cId="1701923097" sldId="281"/>
            <ac:spMk id="2" creationId="{00000000-0000-0000-0000-000000000000}"/>
          </ac:spMkLst>
        </pc:spChg>
        <pc:spChg chg="mod">
          <ac:chgData name="Carlos Abreu" userId="732c6e06-ac72-4f45-8a12-3e5c0c8a7882" providerId="ADAL" clId="{48BAF1AE-7B29-4D4F-9AF7-CBAEAADD2F9E}" dt="2024-08-20T09:43:48.273" v="4416" actId="13926"/>
          <ac:spMkLst>
            <pc:docMk/>
            <pc:sldMk cId="1701923097" sldId="281"/>
            <ac:spMk id="3" creationId="{00000000-0000-0000-0000-000000000000}"/>
          </ac:spMkLst>
        </pc:spChg>
        <pc:grpChg chg="add mod">
          <ac:chgData name="Carlos Abreu" userId="732c6e06-ac72-4f45-8a12-3e5c0c8a7882" providerId="ADAL" clId="{48BAF1AE-7B29-4D4F-9AF7-CBAEAADD2F9E}" dt="2024-08-20T09:44:35.297" v="4423"/>
          <ac:grpSpMkLst>
            <pc:docMk/>
            <pc:sldMk cId="1701923097" sldId="281"/>
            <ac:grpSpMk id="8" creationId="{C92ADEBA-EEB4-DF86-C6A5-A3952204622D}"/>
          </ac:grpSpMkLst>
        </pc:grpChg>
        <pc:picChg chg="add mod">
          <ac:chgData name="Carlos Abreu" userId="732c6e06-ac72-4f45-8a12-3e5c0c8a7882" providerId="ADAL" clId="{48BAF1AE-7B29-4D4F-9AF7-CBAEAADD2F9E}" dt="2024-08-20T09:44:35.297" v="4423"/>
          <ac:picMkLst>
            <pc:docMk/>
            <pc:sldMk cId="1701923097" sldId="281"/>
            <ac:picMk id="7" creationId="{FFABABC0-2763-CFCE-E281-A117664DC63B}"/>
          </ac:picMkLst>
        </pc:picChg>
        <pc:picChg chg="mod">
          <ac:chgData name="Carlos Abreu" userId="732c6e06-ac72-4f45-8a12-3e5c0c8a7882" providerId="ADAL" clId="{48BAF1AE-7B29-4D4F-9AF7-CBAEAADD2F9E}" dt="2024-08-20T09:44:35.297" v="4423"/>
          <ac:picMkLst>
            <pc:docMk/>
            <pc:sldMk cId="1701923097" sldId="281"/>
            <ac:picMk id="11" creationId="{E00CE3D1-55E1-25F6-49A6-17AF94AF18DA}"/>
          </ac:picMkLst>
        </pc:picChg>
        <pc:picChg chg="mod">
          <ac:chgData name="Carlos Abreu" userId="732c6e06-ac72-4f45-8a12-3e5c0c8a7882" providerId="ADAL" clId="{48BAF1AE-7B29-4D4F-9AF7-CBAEAADD2F9E}" dt="2024-08-20T09:44:35.297" v="4423"/>
          <ac:picMkLst>
            <pc:docMk/>
            <pc:sldMk cId="1701923097" sldId="281"/>
            <ac:picMk id="13" creationId="{5DF8EE96-8D0C-49DE-3322-FACA96C203EF}"/>
          </ac:picMkLst>
        </pc:picChg>
        <pc:picChg chg="mod">
          <ac:chgData name="Carlos Abreu" userId="732c6e06-ac72-4f45-8a12-3e5c0c8a7882" providerId="ADAL" clId="{48BAF1AE-7B29-4D4F-9AF7-CBAEAADD2F9E}" dt="2024-08-20T09:44:35.297" v="4423"/>
          <ac:picMkLst>
            <pc:docMk/>
            <pc:sldMk cId="1701923097" sldId="281"/>
            <ac:picMk id="14" creationId="{C4D96237-E53E-18BC-C1C7-0353FAAA6F85}"/>
          </ac:picMkLst>
        </pc:picChg>
        <pc:picChg chg="del">
          <ac:chgData name="Carlos Abreu" userId="732c6e06-ac72-4f45-8a12-3e5c0c8a7882" providerId="ADAL" clId="{48BAF1AE-7B29-4D4F-9AF7-CBAEAADD2F9E}" dt="2024-08-20T09:44:13.703" v="4418" actId="478"/>
          <ac:picMkLst>
            <pc:docMk/>
            <pc:sldMk cId="1701923097" sldId="281"/>
            <ac:picMk id="15" creationId="{4A03CC33-281F-485D-DB0E-D3525F0A052D}"/>
          </ac:picMkLst>
        </pc:picChg>
      </pc:sldChg>
      <pc:sldChg chg="addSp delSp modSp mod">
        <pc:chgData name="Carlos Abreu" userId="732c6e06-ac72-4f45-8a12-3e5c0c8a7882" providerId="ADAL" clId="{48BAF1AE-7B29-4D4F-9AF7-CBAEAADD2F9E}" dt="2024-08-20T09:44:36.491" v="4424"/>
        <pc:sldMkLst>
          <pc:docMk/>
          <pc:sldMk cId="3150468949" sldId="282"/>
        </pc:sldMkLst>
        <pc:grpChg chg="add mod">
          <ac:chgData name="Carlos Abreu" userId="732c6e06-ac72-4f45-8a12-3e5c0c8a7882" providerId="ADAL" clId="{48BAF1AE-7B29-4D4F-9AF7-CBAEAADD2F9E}" dt="2024-08-20T09:44:36.491" v="4424"/>
          <ac:grpSpMkLst>
            <pc:docMk/>
            <pc:sldMk cId="3150468949" sldId="282"/>
            <ac:grpSpMk id="8" creationId="{3A28BA10-28CF-C7EC-60B9-12D07E3DCB1F}"/>
          </ac:grpSpMkLst>
        </pc:grpChg>
        <pc:picChg chg="add mod">
          <ac:chgData name="Carlos Abreu" userId="732c6e06-ac72-4f45-8a12-3e5c0c8a7882" providerId="ADAL" clId="{48BAF1AE-7B29-4D4F-9AF7-CBAEAADD2F9E}" dt="2024-08-20T09:44:36.491" v="4424"/>
          <ac:picMkLst>
            <pc:docMk/>
            <pc:sldMk cId="3150468949" sldId="282"/>
            <ac:picMk id="7" creationId="{5B18070A-C770-16D4-3BA9-5DAE7A4E27B8}"/>
          </ac:picMkLst>
        </pc:picChg>
        <pc:picChg chg="mod">
          <ac:chgData name="Carlos Abreu" userId="732c6e06-ac72-4f45-8a12-3e5c0c8a7882" providerId="ADAL" clId="{48BAF1AE-7B29-4D4F-9AF7-CBAEAADD2F9E}" dt="2024-08-20T09:44:36.491" v="4424"/>
          <ac:picMkLst>
            <pc:docMk/>
            <pc:sldMk cId="3150468949" sldId="282"/>
            <ac:picMk id="11" creationId="{BC90DAE3-7CB0-575B-DC6B-1789EEA1364A}"/>
          </ac:picMkLst>
        </pc:picChg>
        <pc:picChg chg="mod">
          <ac:chgData name="Carlos Abreu" userId="732c6e06-ac72-4f45-8a12-3e5c0c8a7882" providerId="ADAL" clId="{48BAF1AE-7B29-4D4F-9AF7-CBAEAADD2F9E}" dt="2024-08-20T09:44:36.491" v="4424"/>
          <ac:picMkLst>
            <pc:docMk/>
            <pc:sldMk cId="3150468949" sldId="282"/>
            <ac:picMk id="13" creationId="{AB297398-B8FB-84FA-9C72-F3FB0B1D8827}"/>
          </ac:picMkLst>
        </pc:picChg>
        <pc:picChg chg="mod">
          <ac:chgData name="Carlos Abreu" userId="732c6e06-ac72-4f45-8a12-3e5c0c8a7882" providerId="ADAL" clId="{48BAF1AE-7B29-4D4F-9AF7-CBAEAADD2F9E}" dt="2024-08-20T09:44:36.491" v="4424"/>
          <ac:picMkLst>
            <pc:docMk/>
            <pc:sldMk cId="3150468949" sldId="282"/>
            <ac:picMk id="14" creationId="{185EECD6-046C-4CFB-5E63-B08EEFBA9C68}"/>
          </ac:picMkLst>
        </pc:picChg>
        <pc:picChg chg="del">
          <ac:chgData name="Carlos Abreu" userId="732c6e06-ac72-4f45-8a12-3e5c0c8a7882" providerId="ADAL" clId="{48BAF1AE-7B29-4D4F-9AF7-CBAEAADD2F9E}" dt="2024-08-20T09:44:16.984" v="4419" actId="478"/>
          <ac:picMkLst>
            <pc:docMk/>
            <pc:sldMk cId="3150468949" sldId="282"/>
            <ac:picMk id="15" creationId="{4A03CC33-281F-485D-DB0E-D3525F0A052D}"/>
          </ac:picMkLst>
        </pc:picChg>
      </pc:sldChg>
      <pc:sldChg chg="addSp delSp modSp mod">
        <pc:chgData name="Carlos Abreu" userId="732c6e06-ac72-4f45-8a12-3e5c0c8a7882" providerId="ADAL" clId="{48BAF1AE-7B29-4D4F-9AF7-CBAEAADD2F9E}" dt="2024-08-20T09:54:34.162" v="4741" actId="20577"/>
        <pc:sldMkLst>
          <pc:docMk/>
          <pc:sldMk cId="1017761714" sldId="283"/>
        </pc:sldMkLst>
        <pc:spChg chg="mod">
          <ac:chgData name="Carlos Abreu" userId="732c6e06-ac72-4f45-8a12-3e5c0c8a7882" providerId="ADAL" clId="{48BAF1AE-7B29-4D4F-9AF7-CBAEAADD2F9E}" dt="2024-08-20T09:42:16.516" v="4415" actId="122"/>
          <ac:spMkLst>
            <pc:docMk/>
            <pc:sldMk cId="1017761714" sldId="283"/>
            <ac:spMk id="2" creationId="{00000000-0000-0000-0000-000000000000}"/>
          </ac:spMkLst>
        </pc:spChg>
        <pc:grpChg chg="add mod">
          <ac:chgData name="Carlos Abreu" userId="732c6e06-ac72-4f45-8a12-3e5c0c8a7882" providerId="ADAL" clId="{48BAF1AE-7B29-4D4F-9AF7-CBAEAADD2F9E}" dt="2024-08-20T09:44:37.402" v="4425"/>
          <ac:grpSpMkLst>
            <pc:docMk/>
            <pc:sldMk cId="1017761714" sldId="283"/>
            <ac:grpSpMk id="8" creationId="{91036459-813B-7CB4-3FAD-145CCD8A7F46}"/>
          </ac:grpSpMkLst>
        </pc:grpChg>
        <pc:graphicFrameChg chg="mod modGraphic">
          <ac:chgData name="Carlos Abreu" userId="732c6e06-ac72-4f45-8a12-3e5c0c8a7882" providerId="ADAL" clId="{48BAF1AE-7B29-4D4F-9AF7-CBAEAADD2F9E}" dt="2024-08-20T09:54:29.072" v="4738" actId="20577"/>
          <ac:graphicFrameMkLst>
            <pc:docMk/>
            <pc:sldMk cId="1017761714" sldId="283"/>
            <ac:graphicFrameMk id="7" creationId="{32955DFC-43FB-1756-5528-0D8F54EF0551}"/>
          </ac:graphicFrameMkLst>
        </pc:graphicFrameChg>
        <pc:graphicFrameChg chg="mod modGraphic">
          <ac:chgData name="Carlos Abreu" userId="732c6e06-ac72-4f45-8a12-3e5c0c8a7882" providerId="ADAL" clId="{48BAF1AE-7B29-4D4F-9AF7-CBAEAADD2F9E}" dt="2024-08-20T09:54:31.174" v="4739" actId="20577"/>
          <ac:graphicFrameMkLst>
            <pc:docMk/>
            <pc:sldMk cId="1017761714" sldId="283"/>
            <ac:graphicFrameMk id="13" creationId="{2494B7F8-3A2F-3119-707E-048AE5984A79}"/>
          </ac:graphicFrameMkLst>
        </pc:graphicFrameChg>
        <pc:graphicFrameChg chg="mod modGraphic">
          <ac:chgData name="Carlos Abreu" userId="732c6e06-ac72-4f45-8a12-3e5c0c8a7882" providerId="ADAL" clId="{48BAF1AE-7B29-4D4F-9AF7-CBAEAADD2F9E}" dt="2024-08-20T09:54:32.572" v="4740" actId="20577"/>
          <ac:graphicFrameMkLst>
            <pc:docMk/>
            <pc:sldMk cId="1017761714" sldId="283"/>
            <ac:graphicFrameMk id="14" creationId="{CDD2D524-17AA-7D57-AA45-63F4749826C7}"/>
          </ac:graphicFrameMkLst>
        </pc:graphicFrameChg>
        <pc:graphicFrameChg chg="mod modGraphic">
          <ac:chgData name="Carlos Abreu" userId="732c6e06-ac72-4f45-8a12-3e5c0c8a7882" providerId="ADAL" clId="{48BAF1AE-7B29-4D4F-9AF7-CBAEAADD2F9E}" dt="2024-08-20T09:54:34.162" v="4741" actId="20577"/>
          <ac:graphicFrameMkLst>
            <pc:docMk/>
            <pc:sldMk cId="1017761714" sldId="283"/>
            <ac:graphicFrameMk id="16" creationId="{B66F879C-319B-03C8-2574-962CA76C2F04}"/>
          </ac:graphicFrameMkLst>
        </pc:graphicFrameChg>
        <pc:graphicFrameChg chg="del">
          <ac:chgData name="Carlos Abreu" userId="732c6e06-ac72-4f45-8a12-3e5c0c8a7882" providerId="ADAL" clId="{48BAF1AE-7B29-4D4F-9AF7-CBAEAADD2F9E}" dt="2024-08-20T09:54:05.346" v="4736" actId="478"/>
          <ac:graphicFrameMkLst>
            <pc:docMk/>
            <pc:sldMk cId="1017761714" sldId="283"/>
            <ac:graphicFrameMk id="17" creationId="{06B30778-A919-00B8-D626-0C45B206BA60}"/>
          </ac:graphicFrameMkLst>
        </pc:graphicFrameChg>
        <pc:picChg chg="add mod">
          <ac:chgData name="Carlos Abreu" userId="732c6e06-ac72-4f45-8a12-3e5c0c8a7882" providerId="ADAL" clId="{48BAF1AE-7B29-4D4F-9AF7-CBAEAADD2F9E}" dt="2024-08-20T09:44:37.402" v="4425"/>
          <ac:picMkLst>
            <pc:docMk/>
            <pc:sldMk cId="1017761714" sldId="283"/>
            <ac:picMk id="3" creationId="{E58546E8-7C18-5DAF-D417-335E96317B7D}"/>
          </ac:picMkLst>
        </pc:picChg>
        <pc:picChg chg="mod">
          <ac:chgData name="Carlos Abreu" userId="732c6e06-ac72-4f45-8a12-3e5c0c8a7882" providerId="ADAL" clId="{48BAF1AE-7B29-4D4F-9AF7-CBAEAADD2F9E}" dt="2024-08-20T09:44:37.402" v="4425"/>
          <ac:picMkLst>
            <pc:docMk/>
            <pc:sldMk cId="1017761714" sldId="283"/>
            <ac:picMk id="11" creationId="{9955FF51-916F-2FF7-F70F-641EAA5EA17A}"/>
          </ac:picMkLst>
        </pc:picChg>
        <pc:picChg chg="del">
          <ac:chgData name="Carlos Abreu" userId="732c6e06-ac72-4f45-8a12-3e5c0c8a7882" providerId="ADAL" clId="{48BAF1AE-7B29-4D4F-9AF7-CBAEAADD2F9E}" dt="2024-08-20T09:44:18.523" v="4420" actId="478"/>
          <ac:picMkLst>
            <pc:docMk/>
            <pc:sldMk cId="1017761714" sldId="283"/>
            <ac:picMk id="15" creationId="{4A03CC33-281F-485D-DB0E-D3525F0A052D}"/>
          </ac:picMkLst>
        </pc:picChg>
        <pc:picChg chg="mod">
          <ac:chgData name="Carlos Abreu" userId="732c6e06-ac72-4f45-8a12-3e5c0c8a7882" providerId="ADAL" clId="{48BAF1AE-7B29-4D4F-9AF7-CBAEAADD2F9E}" dt="2024-08-20T09:44:37.402" v="4425"/>
          <ac:picMkLst>
            <pc:docMk/>
            <pc:sldMk cId="1017761714" sldId="283"/>
            <ac:picMk id="18" creationId="{E0DC8793-3E35-F957-651D-D725AF5B2030}"/>
          </ac:picMkLst>
        </pc:picChg>
        <pc:picChg chg="mod">
          <ac:chgData name="Carlos Abreu" userId="732c6e06-ac72-4f45-8a12-3e5c0c8a7882" providerId="ADAL" clId="{48BAF1AE-7B29-4D4F-9AF7-CBAEAADD2F9E}" dt="2024-08-20T09:44:37.402" v="4425"/>
          <ac:picMkLst>
            <pc:docMk/>
            <pc:sldMk cId="1017761714" sldId="283"/>
            <ac:picMk id="19" creationId="{80B66A9F-D5CA-0864-5AA7-567C94FE435C}"/>
          </ac:picMkLst>
        </pc:picChg>
      </pc:sldChg>
      <pc:sldChg chg="addSp delSp modSp mod">
        <pc:chgData name="Carlos Abreu" userId="732c6e06-ac72-4f45-8a12-3e5c0c8a7882" providerId="ADAL" clId="{48BAF1AE-7B29-4D4F-9AF7-CBAEAADD2F9E}" dt="2024-08-20T09:44:38.440" v="4426"/>
        <pc:sldMkLst>
          <pc:docMk/>
          <pc:sldMk cId="3326984932" sldId="284"/>
        </pc:sldMkLst>
        <pc:grpChg chg="add mod">
          <ac:chgData name="Carlos Abreu" userId="732c6e06-ac72-4f45-8a12-3e5c0c8a7882" providerId="ADAL" clId="{48BAF1AE-7B29-4D4F-9AF7-CBAEAADD2F9E}" dt="2024-08-20T09:44:38.440" v="4426"/>
          <ac:grpSpMkLst>
            <pc:docMk/>
            <pc:sldMk cId="3326984932" sldId="284"/>
            <ac:grpSpMk id="3" creationId="{22C6C322-8EBD-EA29-9D3A-654DACA44718}"/>
          </ac:grpSpMkLst>
        </pc:grpChg>
        <pc:picChg chg="add mod">
          <ac:chgData name="Carlos Abreu" userId="732c6e06-ac72-4f45-8a12-3e5c0c8a7882" providerId="ADAL" clId="{48BAF1AE-7B29-4D4F-9AF7-CBAEAADD2F9E}" dt="2024-08-20T09:44:38.440" v="4426"/>
          <ac:picMkLst>
            <pc:docMk/>
            <pc:sldMk cId="3326984932" sldId="284"/>
            <ac:picMk id="2" creationId="{F4AE7ADC-0542-711D-8A70-9B93AEC8CC68}"/>
          </ac:picMkLst>
        </pc:picChg>
        <pc:picChg chg="mod">
          <ac:chgData name="Carlos Abreu" userId="732c6e06-ac72-4f45-8a12-3e5c0c8a7882" providerId="ADAL" clId="{48BAF1AE-7B29-4D4F-9AF7-CBAEAADD2F9E}" dt="2024-08-20T09:44:38.440" v="4426"/>
          <ac:picMkLst>
            <pc:docMk/>
            <pc:sldMk cId="3326984932" sldId="284"/>
            <ac:picMk id="7" creationId="{A659113B-ED1B-714B-D2CF-858E80FE88F1}"/>
          </ac:picMkLst>
        </pc:picChg>
        <pc:picChg chg="del">
          <ac:chgData name="Carlos Abreu" userId="732c6e06-ac72-4f45-8a12-3e5c0c8a7882" providerId="ADAL" clId="{48BAF1AE-7B29-4D4F-9AF7-CBAEAADD2F9E}" dt="2024-08-20T09:44:20.394" v="4421" actId="478"/>
          <ac:picMkLst>
            <pc:docMk/>
            <pc:sldMk cId="3326984932" sldId="284"/>
            <ac:picMk id="15" creationId="{4A03CC33-281F-485D-DB0E-D3525F0A052D}"/>
          </ac:picMkLst>
        </pc:picChg>
        <pc:picChg chg="mod">
          <ac:chgData name="Carlos Abreu" userId="732c6e06-ac72-4f45-8a12-3e5c0c8a7882" providerId="ADAL" clId="{48BAF1AE-7B29-4D4F-9AF7-CBAEAADD2F9E}" dt="2024-08-20T09:44:38.440" v="4426"/>
          <ac:picMkLst>
            <pc:docMk/>
            <pc:sldMk cId="3326984932" sldId="284"/>
            <ac:picMk id="30" creationId="{F2659F55-9C85-C3D6-ADC2-30BBA843EB99}"/>
          </ac:picMkLst>
        </pc:picChg>
        <pc:picChg chg="mod">
          <ac:chgData name="Carlos Abreu" userId="732c6e06-ac72-4f45-8a12-3e5c0c8a7882" providerId="ADAL" clId="{48BAF1AE-7B29-4D4F-9AF7-CBAEAADD2F9E}" dt="2024-08-20T09:44:38.440" v="4426"/>
          <ac:picMkLst>
            <pc:docMk/>
            <pc:sldMk cId="3326984932" sldId="284"/>
            <ac:picMk id="32" creationId="{309BB056-9D93-06B4-87C1-91D1F18C6792}"/>
          </ac:picMkLst>
        </pc:picChg>
      </pc:sldChg>
      <pc:sldChg chg="addSp delSp modSp mod">
        <pc:chgData name="Carlos Abreu" userId="732c6e06-ac72-4f45-8a12-3e5c0c8a7882" providerId="ADAL" clId="{48BAF1AE-7B29-4D4F-9AF7-CBAEAADD2F9E}" dt="2024-08-20T09:44:39.839" v="4427"/>
        <pc:sldMkLst>
          <pc:docMk/>
          <pc:sldMk cId="115651617" sldId="285"/>
        </pc:sldMkLst>
        <pc:grpChg chg="add mod">
          <ac:chgData name="Carlos Abreu" userId="732c6e06-ac72-4f45-8a12-3e5c0c8a7882" providerId="ADAL" clId="{48BAF1AE-7B29-4D4F-9AF7-CBAEAADD2F9E}" dt="2024-08-20T09:44:39.839" v="4427"/>
          <ac:grpSpMkLst>
            <pc:docMk/>
            <pc:sldMk cId="115651617" sldId="285"/>
            <ac:grpSpMk id="34" creationId="{9C769498-DA56-26AA-0473-757A2628BB7C}"/>
          </ac:grpSpMkLst>
        </pc:grpChg>
        <pc:picChg chg="add mod">
          <ac:chgData name="Carlos Abreu" userId="732c6e06-ac72-4f45-8a12-3e5c0c8a7882" providerId="ADAL" clId="{48BAF1AE-7B29-4D4F-9AF7-CBAEAADD2F9E}" dt="2024-08-20T09:44:39.839" v="4427"/>
          <ac:picMkLst>
            <pc:docMk/>
            <pc:sldMk cId="115651617" sldId="285"/>
            <ac:picMk id="3" creationId="{2C23AFBE-C7EC-DDBB-9DD1-054C3A249DDB}"/>
          </ac:picMkLst>
        </pc:picChg>
        <pc:picChg chg="del">
          <ac:chgData name="Carlos Abreu" userId="732c6e06-ac72-4f45-8a12-3e5c0c8a7882" providerId="ADAL" clId="{48BAF1AE-7B29-4D4F-9AF7-CBAEAADD2F9E}" dt="2024-08-20T09:44:21.824" v="4422" actId="478"/>
          <ac:picMkLst>
            <pc:docMk/>
            <pc:sldMk cId="115651617" sldId="285"/>
            <ac:picMk id="15" creationId="{4A03CC33-281F-485D-DB0E-D3525F0A052D}"/>
          </ac:picMkLst>
        </pc:picChg>
        <pc:picChg chg="mod">
          <ac:chgData name="Carlos Abreu" userId="732c6e06-ac72-4f45-8a12-3e5c0c8a7882" providerId="ADAL" clId="{48BAF1AE-7B29-4D4F-9AF7-CBAEAADD2F9E}" dt="2024-08-20T09:44:39.839" v="4427"/>
          <ac:picMkLst>
            <pc:docMk/>
            <pc:sldMk cId="115651617" sldId="285"/>
            <ac:picMk id="36" creationId="{D9AC5754-EE44-5A40-E1E7-EFF2E610066C}"/>
          </ac:picMkLst>
        </pc:picChg>
        <pc:picChg chg="mod">
          <ac:chgData name="Carlos Abreu" userId="732c6e06-ac72-4f45-8a12-3e5c0c8a7882" providerId="ADAL" clId="{48BAF1AE-7B29-4D4F-9AF7-CBAEAADD2F9E}" dt="2024-08-20T09:44:39.839" v="4427"/>
          <ac:picMkLst>
            <pc:docMk/>
            <pc:sldMk cId="115651617" sldId="285"/>
            <ac:picMk id="37" creationId="{012DC686-56C6-0B44-4628-68595B25E84D}"/>
          </ac:picMkLst>
        </pc:picChg>
        <pc:picChg chg="mod">
          <ac:chgData name="Carlos Abreu" userId="732c6e06-ac72-4f45-8a12-3e5c0c8a7882" providerId="ADAL" clId="{48BAF1AE-7B29-4D4F-9AF7-CBAEAADD2F9E}" dt="2024-08-20T09:44:39.839" v="4427"/>
          <ac:picMkLst>
            <pc:docMk/>
            <pc:sldMk cId="115651617" sldId="285"/>
            <ac:picMk id="39" creationId="{BE977785-C2F2-B3C6-3363-EEF62659EEAA}"/>
          </ac:picMkLst>
        </pc:picChg>
      </pc:sldChg>
      <pc:sldChg chg="addSp modSp add del mod">
        <pc:chgData name="Carlos Abreu" userId="732c6e06-ac72-4f45-8a12-3e5c0c8a7882" providerId="ADAL" clId="{48BAF1AE-7B29-4D4F-9AF7-CBAEAADD2F9E}" dt="2024-08-19T15:34:24.666" v="279" actId="2696"/>
        <pc:sldMkLst>
          <pc:docMk/>
          <pc:sldMk cId="2215979922" sldId="286"/>
        </pc:sldMkLst>
        <pc:spChg chg="mod">
          <ac:chgData name="Carlos Abreu" userId="732c6e06-ac72-4f45-8a12-3e5c0c8a7882" providerId="ADAL" clId="{48BAF1AE-7B29-4D4F-9AF7-CBAEAADD2F9E}" dt="2024-08-19T15:33:29.087" v="264" actId="20577"/>
          <ac:spMkLst>
            <pc:docMk/>
            <pc:sldMk cId="2215979922" sldId="286"/>
            <ac:spMk id="11" creationId="{B0B5A135-3B63-B6C2-73F5-700B244788DE}"/>
          </ac:spMkLst>
        </pc:spChg>
        <pc:grpChg chg="add mod">
          <ac:chgData name="Carlos Abreu" userId="732c6e06-ac72-4f45-8a12-3e5c0c8a7882" providerId="ADAL" clId="{48BAF1AE-7B29-4D4F-9AF7-CBAEAADD2F9E}" dt="2024-08-19T15:33:09.935" v="259"/>
          <ac:grpSpMkLst>
            <pc:docMk/>
            <pc:sldMk cId="2215979922" sldId="286"/>
            <ac:grpSpMk id="13" creationId="{DDCE6067-13AE-935E-B18E-6D456EA8A881}"/>
          </ac:grpSpMkLst>
        </pc:grpChg>
        <pc:picChg chg="add mod">
          <ac:chgData name="Carlos Abreu" userId="732c6e06-ac72-4f45-8a12-3e5c0c8a7882" providerId="ADAL" clId="{48BAF1AE-7B29-4D4F-9AF7-CBAEAADD2F9E}" dt="2024-08-19T15:33:09.935" v="259"/>
          <ac:picMkLst>
            <pc:docMk/>
            <pc:sldMk cId="2215979922" sldId="286"/>
            <ac:picMk id="8" creationId="{1D1693F7-15A2-3C8F-EBF3-9F1E4109C852}"/>
          </ac:picMkLst>
        </pc:picChg>
        <pc:picChg chg="mod">
          <ac:chgData name="Carlos Abreu" userId="732c6e06-ac72-4f45-8a12-3e5c0c8a7882" providerId="ADAL" clId="{48BAF1AE-7B29-4D4F-9AF7-CBAEAADD2F9E}" dt="2024-08-19T15:33:09.935" v="259"/>
          <ac:picMkLst>
            <pc:docMk/>
            <pc:sldMk cId="2215979922" sldId="286"/>
            <ac:picMk id="14" creationId="{409BD64B-308B-3693-4725-6C43C32273FF}"/>
          </ac:picMkLst>
        </pc:picChg>
        <pc:picChg chg="mod">
          <ac:chgData name="Carlos Abreu" userId="732c6e06-ac72-4f45-8a12-3e5c0c8a7882" providerId="ADAL" clId="{48BAF1AE-7B29-4D4F-9AF7-CBAEAADD2F9E}" dt="2024-08-19T15:33:09.935" v="259"/>
          <ac:picMkLst>
            <pc:docMk/>
            <pc:sldMk cId="2215979922" sldId="286"/>
            <ac:picMk id="16" creationId="{4E080434-3471-7717-3886-A92B0E520B5B}"/>
          </ac:picMkLst>
        </pc:picChg>
        <pc:picChg chg="mod">
          <ac:chgData name="Carlos Abreu" userId="732c6e06-ac72-4f45-8a12-3e5c0c8a7882" providerId="ADAL" clId="{48BAF1AE-7B29-4D4F-9AF7-CBAEAADD2F9E}" dt="2024-08-19T15:33:09.935" v="259"/>
          <ac:picMkLst>
            <pc:docMk/>
            <pc:sldMk cId="2215979922" sldId="286"/>
            <ac:picMk id="17" creationId="{23338883-BC6C-64A8-C454-FF8C03C8A64A}"/>
          </ac:picMkLst>
        </pc:picChg>
      </pc:sldChg>
      <pc:sldChg chg="addSp delSp modSp add del mod">
        <pc:chgData name="Carlos Abreu" userId="732c6e06-ac72-4f45-8a12-3e5c0c8a7882" providerId="ADAL" clId="{48BAF1AE-7B29-4D4F-9AF7-CBAEAADD2F9E}" dt="2024-08-19T15:52:54.116" v="810" actId="2696"/>
        <pc:sldMkLst>
          <pc:docMk/>
          <pc:sldMk cId="1555595595" sldId="287"/>
        </pc:sldMkLst>
        <pc:spChg chg="mod">
          <ac:chgData name="Carlos Abreu" userId="732c6e06-ac72-4f45-8a12-3e5c0c8a7882" providerId="ADAL" clId="{48BAF1AE-7B29-4D4F-9AF7-CBAEAADD2F9E}" dt="2024-08-19T15:44:11.184" v="672" actId="113"/>
          <ac:spMkLst>
            <pc:docMk/>
            <pc:sldMk cId="1555595595" sldId="287"/>
            <ac:spMk id="3" creationId="{00000000-0000-0000-0000-000000000000}"/>
          </ac:spMkLst>
        </pc:spChg>
        <pc:spChg chg="del mod">
          <ac:chgData name="Carlos Abreu" userId="732c6e06-ac72-4f45-8a12-3e5c0c8a7882" providerId="ADAL" clId="{48BAF1AE-7B29-4D4F-9AF7-CBAEAADD2F9E}" dt="2024-08-19T15:45:52.386" v="679" actId="478"/>
          <ac:spMkLst>
            <pc:docMk/>
            <pc:sldMk cId="1555595595" sldId="287"/>
            <ac:spMk id="7" creationId="{35644678-7F06-3069-2F05-3F82BE1E99AF}"/>
          </ac:spMkLst>
        </pc:spChg>
        <pc:spChg chg="mod">
          <ac:chgData name="Carlos Abreu" userId="732c6e06-ac72-4f45-8a12-3e5c0c8a7882" providerId="ADAL" clId="{48BAF1AE-7B29-4D4F-9AF7-CBAEAADD2F9E}" dt="2024-08-19T15:48:49.704" v="740" actId="313"/>
          <ac:spMkLst>
            <pc:docMk/>
            <pc:sldMk cId="1555595595" sldId="287"/>
            <ac:spMk id="11" creationId="{B0B5A135-3B63-B6C2-73F5-700B244788DE}"/>
          </ac:spMkLst>
        </pc:spChg>
        <pc:picChg chg="add mod ord modCrop">
          <ac:chgData name="Carlos Abreu" userId="732c6e06-ac72-4f45-8a12-3e5c0c8a7882" providerId="ADAL" clId="{48BAF1AE-7B29-4D4F-9AF7-CBAEAADD2F9E}" dt="2024-08-19T15:49:49.079" v="752" actId="1076"/>
          <ac:picMkLst>
            <pc:docMk/>
            <pc:sldMk cId="1555595595" sldId="287"/>
            <ac:picMk id="19" creationId="{3C266F6A-0A94-8B3C-D1F1-D787ABDDA55A}"/>
          </ac:picMkLst>
        </pc:picChg>
      </pc:sldChg>
      <pc:sldChg chg="modSp add del mod">
        <pc:chgData name="Carlos Abreu" userId="732c6e06-ac72-4f45-8a12-3e5c0c8a7882" providerId="ADAL" clId="{48BAF1AE-7B29-4D4F-9AF7-CBAEAADD2F9E}" dt="2024-08-19T16:48:17.854" v="2474" actId="2696"/>
        <pc:sldMkLst>
          <pc:docMk/>
          <pc:sldMk cId="2109815058" sldId="288"/>
        </pc:sldMkLst>
        <pc:spChg chg="mod">
          <ac:chgData name="Carlos Abreu" userId="732c6e06-ac72-4f45-8a12-3e5c0c8a7882" providerId="ADAL" clId="{48BAF1AE-7B29-4D4F-9AF7-CBAEAADD2F9E}" dt="2024-08-19T16:14:31.681" v="1402" actId="20577"/>
          <ac:spMkLst>
            <pc:docMk/>
            <pc:sldMk cId="2109815058" sldId="288"/>
            <ac:spMk id="3" creationId="{00000000-0000-0000-0000-000000000000}"/>
          </ac:spMkLst>
        </pc:spChg>
        <pc:spChg chg="mod">
          <ac:chgData name="Carlos Abreu" userId="732c6e06-ac72-4f45-8a12-3e5c0c8a7882" providerId="ADAL" clId="{48BAF1AE-7B29-4D4F-9AF7-CBAEAADD2F9E}" dt="2024-08-19T16:11:50.173" v="1360" actId="20577"/>
          <ac:spMkLst>
            <pc:docMk/>
            <pc:sldMk cId="2109815058" sldId="288"/>
            <ac:spMk id="11" creationId="{B0B5A135-3B63-B6C2-73F5-700B244788DE}"/>
          </ac:spMkLst>
        </pc:spChg>
      </pc:sldChg>
      <pc:sldChg chg="modSp add del mod">
        <pc:chgData name="Carlos Abreu" userId="732c6e06-ac72-4f45-8a12-3e5c0c8a7882" providerId="ADAL" clId="{48BAF1AE-7B29-4D4F-9AF7-CBAEAADD2F9E}" dt="2024-08-19T16:23:13.896" v="1618" actId="2696"/>
        <pc:sldMkLst>
          <pc:docMk/>
          <pc:sldMk cId="2723257762" sldId="289"/>
        </pc:sldMkLst>
        <pc:spChg chg="mod">
          <ac:chgData name="Carlos Abreu" userId="732c6e06-ac72-4f45-8a12-3e5c0c8a7882" providerId="ADAL" clId="{48BAF1AE-7B29-4D4F-9AF7-CBAEAADD2F9E}" dt="2024-08-19T15:53:38.777" v="845" actId="20577"/>
          <ac:spMkLst>
            <pc:docMk/>
            <pc:sldMk cId="2723257762" sldId="289"/>
            <ac:spMk id="11" creationId="{B0B5A135-3B63-B6C2-73F5-700B244788DE}"/>
          </ac:spMkLst>
        </pc:spChg>
      </pc:sldChg>
      <pc:sldChg chg="modSp add del mod ord">
        <pc:chgData name="Carlos Abreu" userId="732c6e06-ac72-4f45-8a12-3e5c0c8a7882" providerId="ADAL" clId="{48BAF1AE-7B29-4D4F-9AF7-CBAEAADD2F9E}" dt="2024-08-19T16:13:24.624" v="1371" actId="2696"/>
        <pc:sldMkLst>
          <pc:docMk/>
          <pc:sldMk cId="1268871835" sldId="290"/>
        </pc:sldMkLst>
        <pc:spChg chg="mod">
          <ac:chgData name="Carlos Abreu" userId="732c6e06-ac72-4f45-8a12-3e5c0c8a7882" providerId="ADAL" clId="{48BAF1AE-7B29-4D4F-9AF7-CBAEAADD2F9E}" dt="2024-08-19T16:13:19.174" v="1370" actId="20577"/>
          <ac:spMkLst>
            <pc:docMk/>
            <pc:sldMk cId="1268871835" sldId="290"/>
            <ac:spMk id="3" creationId="{00000000-0000-0000-0000-000000000000}"/>
          </ac:spMkLst>
        </pc:spChg>
      </pc:sldChg>
      <pc:sldChg chg="modSp add del mod ord">
        <pc:chgData name="Carlos Abreu" userId="732c6e06-ac72-4f45-8a12-3e5c0c8a7882" providerId="ADAL" clId="{48BAF1AE-7B29-4D4F-9AF7-CBAEAADD2F9E}" dt="2024-08-19T16:49:55.939" v="2481" actId="2696"/>
        <pc:sldMkLst>
          <pc:docMk/>
          <pc:sldMk cId="2719621503" sldId="290"/>
        </pc:sldMkLst>
        <pc:spChg chg="mod">
          <ac:chgData name="Carlos Abreu" userId="732c6e06-ac72-4f45-8a12-3e5c0c8a7882" providerId="ADAL" clId="{48BAF1AE-7B29-4D4F-9AF7-CBAEAADD2F9E}" dt="2024-08-19T16:19:47.055" v="1611" actId="108"/>
          <ac:spMkLst>
            <pc:docMk/>
            <pc:sldMk cId="2719621503" sldId="290"/>
            <ac:spMk id="3" creationId="{00000000-0000-0000-0000-000000000000}"/>
          </ac:spMkLst>
        </pc:spChg>
        <pc:spChg chg="mod">
          <ac:chgData name="Carlos Abreu" userId="732c6e06-ac72-4f45-8a12-3e5c0c8a7882" providerId="ADAL" clId="{48BAF1AE-7B29-4D4F-9AF7-CBAEAADD2F9E}" dt="2024-08-19T16:22:43.301" v="1617" actId="20577"/>
          <ac:spMkLst>
            <pc:docMk/>
            <pc:sldMk cId="2719621503" sldId="290"/>
            <ac:spMk id="11" creationId="{B0B5A135-3B63-B6C2-73F5-700B244788DE}"/>
          </ac:spMkLst>
        </pc:spChg>
      </pc:sldChg>
      <pc:sldChg chg="add del">
        <pc:chgData name="Carlos Abreu" userId="732c6e06-ac72-4f45-8a12-3e5c0c8a7882" providerId="ADAL" clId="{48BAF1AE-7B29-4D4F-9AF7-CBAEAADD2F9E}" dt="2024-08-19T16:24:50.705" v="1646" actId="2696"/>
        <pc:sldMkLst>
          <pc:docMk/>
          <pc:sldMk cId="4086023112" sldId="291"/>
        </pc:sldMkLst>
      </pc:sldChg>
      <pc:sldChg chg="addSp delSp modSp add mod">
        <pc:chgData name="Carlos Abreu" userId="732c6e06-ac72-4f45-8a12-3e5c0c8a7882" providerId="ADAL" clId="{48BAF1AE-7B29-4D4F-9AF7-CBAEAADD2F9E}" dt="2024-08-20T11:24:47.980" v="5775" actId="20577"/>
        <pc:sldMkLst>
          <pc:docMk/>
          <pc:sldMk cId="1664326205" sldId="292"/>
        </pc:sldMkLst>
        <pc:spChg chg="mod">
          <ac:chgData name="Carlos Abreu" userId="732c6e06-ac72-4f45-8a12-3e5c0c8a7882" providerId="ADAL" clId="{48BAF1AE-7B29-4D4F-9AF7-CBAEAADD2F9E}" dt="2024-08-20T08:13:47.704" v="2948"/>
          <ac:spMkLst>
            <pc:docMk/>
            <pc:sldMk cId="1664326205" sldId="292"/>
            <ac:spMk id="2" creationId="{00000000-0000-0000-0000-000000000000}"/>
          </ac:spMkLst>
        </pc:spChg>
        <pc:spChg chg="mod">
          <ac:chgData name="Carlos Abreu" userId="732c6e06-ac72-4f45-8a12-3e5c0c8a7882" providerId="ADAL" clId="{48BAF1AE-7B29-4D4F-9AF7-CBAEAADD2F9E}" dt="2024-08-19T16:26:13.471" v="1723" actId="5793"/>
          <ac:spMkLst>
            <pc:docMk/>
            <pc:sldMk cId="1664326205" sldId="292"/>
            <ac:spMk id="3" creationId="{00000000-0000-0000-0000-000000000000}"/>
          </ac:spMkLst>
        </pc:spChg>
        <pc:spChg chg="add mod">
          <ac:chgData name="Carlos Abreu" userId="732c6e06-ac72-4f45-8a12-3e5c0c8a7882" providerId="ADAL" clId="{48BAF1AE-7B29-4D4F-9AF7-CBAEAADD2F9E}" dt="2024-08-20T11:24:47.980" v="5775" actId="20577"/>
          <ac:spMkLst>
            <pc:docMk/>
            <pc:sldMk cId="1664326205" sldId="292"/>
            <ac:spMk id="7" creationId="{002DF4F2-B68F-1578-ACE0-3194B1106908}"/>
          </ac:spMkLst>
        </pc:spChg>
        <pc:spChg chg="add mod">
          <ac:chgData name="Carlos Abreu" userId="732c6e06-ac72-4f45-8a12-3e5c0c8a7882" providerId="ADAL" clId="{48BAF1AE-7B29-4D4F-9AF7-CBAEAADD2F9E}" dt="2024-08-20T11:13:33.098" v="5721"/>
          <ac:spMkLst>
            <pc:docMk/>
            <pc:sldMk cId="1664326205" sldId="292"/>
            <ac:spMk id="8" creationId="{24277E7E-0A5B-6B67-04D8-3ED57D86F72D}"/>
          </ac:spMkLst>
        </pc:spChg>
        <pc:spChg chg="del">
          <ac:chgData name="Carlos Abreu" userId="732c6e06-ac72-4f45-8a12-3e5c0c8a7882" providerId="ADAL" clId="{48BAF1AE-7B29-4D4F-9AF7-CBAEAADD2F9E}" dt="2024-08-20T09:23:33.184" v="3731" actId="478"/>
          <ac:spMkLst>
            <pc:docMk/>
            <pc:sldMk cId="1664326205" sldId="292"/>
            <ac:spMk id="9" creationId="{B26F4175-52FA-023D-9D8B-41EBC8DB5E83}"/>
          </ac:spMkLst>
        </pc:spChg>
        <pc:spChg chg="mod">
          <ac:chgData name="Carlos Abreu" userId="732c6e06-ac72-4f45-8a12-3e5c0c8a7882" providerId="ADAL" clId="{48BAF1AE-7B29-4D4F-9AF7-CBAEAADD2F9E}" dt="2024-08-20T11:07:01.254" v="5637" actId="20577"/>
          <ac:spMkLst>
            <pc:docMk/>
            <pc:sldMk cId="1664326205" sldId="292"/>
            <ac:spMk id="11" creationId="{B0B5A135-3B63-B6C2-73F5-700B244788DE}"/>
          </ac:spMkLst>
        </pc:spChg>
        <pc:spChg chg="add del mod">
          <ac:chgData name="Carlos Abreu" userId="732c6e06-ac72-4f45-8a12-3e5c0c8a7882" providerId="ADAL" clId="{48BAF1AE-7B29-4D4F-9AF7-CBAEAADD2F9E}" dt="2024-08-19T16:38:27.959" v="2165" actId="478"/>
          <ac:spMkLst>
            <pc:docMk/>
            <pc:sldMk cId="1664326205" sldId="292"/>
            <ac:spMk id="21" creationId="{58A9AD3B-093C-9A68-5582-5764E9D42F77}"/>
          </ac:spMkLst>
        </pc:spChg>
        <pc:spChg chg="add mod">
          <ac:chgData name="Carlos Abreu" userId="732c6e06-ac72-4f45-8a12-3e5c0c8a7882" providerId="ADAL" clId="{48BAF1AE-7B29-4D4F-9AF7-CBAEAADD2F9E}" dt="2024-08-20T11:07:16.770" v="5673" actId="1036"/>
          <ac:spMkLst>
            <pc:docMk/>
            <pc:sldMk cId="1664326205" sldId="292"/>
            <ac:spMk id="22" creationId="{AC8821E9-FF21-100F-A16D-D4CD140139A0}"/>
          </ac:spMkLst>
        </pc:spChg>
        <pc:spChg chg="add mod">
          <ac:chgData name="Carlos Abreu" userId="732c6e06-ac72-4f45-8a12-3e5c0c8a7882" providerId="ADAL" clId="{48BAF1AE-7B29-4D4F-9AF7-CBAEAADD2F9E}" dt="2024-08-20T11:07:16.770" v="5673" actId="1036"/>
          <ac:spMkLst>
            <pc:docMk/>
            <pc:sldMk cId="1664326205" sldId="292"/>
            <ac:spMk id="23" creationId="{1150C51F-B5F5-9EE2-455B-ECCF421E2D1D}"/>
          </ac:spMkLst>
        </pc:spChg>
        <pc:spChg chg="add del mod">
          <ac:chgData name="Carlos Abreu" userId="732c6e06-ac72-4f45-8a12-3e5c0c8a7882" providerId="ADAL" clId="{48BAF1AE-7B29-4D4F-9AF7-CBAEAADD2F9E}" dt="2024-08-20T09:18:51.578" v="3296" actId="478"/>
          <ac:spMkLst>
            <pc:docMk/>
            <pc:sldMk cId="1664326205" sldId="292"/>
            <ac:spMk id="24" creationId="{67A48E0D-9C36-1D94-1733-39FC53FE1E83}"/>
          </ac:spMkLst>
        </pc:spChg>
        <pc:grpChg chg="del">
          <ac:chgData name="Carlos Abreu" userId="732c6e06-ac72-4f45-8a12-3e5c0c8a7882" providerId="ADAL" clId="{48BAF1AE-7B29-4D4F-9AF7-CBAEAADD2F9E}" dt="2024-08-20T09:39:26.737" v="4332" actId="478"/>
          <ac:grpSpMkLst>
            <pc:docMk/>
            <pc:sldMk cId="1664326205" sldId="292"/>
            <ac:grpSpMk id="13" creationId="{F8E4D5D7-21B3-FF99-D08E-47A4D1128A6F}"/>
          </ac:grpSpMkLst>
        </pc:grpChg>
        <pc:grpChg chg="add mod">
          <ac:chgData name="Carlos Abreu" userId="732c6e06-ac72-4f45-8a12-3e5c0c8a7882" providerId="ADAL" clId="{48BAF1AE-7B29-4D4F-9AF7-CBAEAADD2F9E}" dt="2024-08-20T09:39:30.693" v="4336"/>
          <ac:grpSpMkLst>
            <pc:docMk/>
            <pc:sldMk cId="1664326205" sldId="292"/>
            <ac:grpSpMk id="19" creationId="{5577937F-F897-208D-0EC9-2DB638B5A5DF}"/>
          </ac:grpSpMkLst>
        </pc:grpChg>
        <pc:picChg chg="del">
          <ac:chgData name="Carlos Abreu" userId="732c6e06-ac72-4f45-8a12-3e5c0c8a7882" providerId="ADAL" clId="{48BAF1AE-7B29-4D4F-9AF7-CBAEAADD2F9E}" dt="2024-08-20T09:39:29.346" v="4335" actId="478"/>
          <ac:picMkLst>
            <pc:docMk/>
            <pc:sldMk cId="1664326205" sldId="292"/>
            <ac:picMk id="8" creationId="{B0B69676-8B01-632E-6BCC-A99B5900639B}"/>
          </ac:picMkLst>
        </pc:picChg>
        <pc:picChg chg="del">
          <ac:chgData name="Carlos Abreu" userId="732c6e06-ac72-4f45-8a12-3e5c0c8a7882" providerId="ADAL" clId="{48BAF1AE-7B29-4D4F-9AF7-CBAEAADD2F9E}" dt="2024-08-20T09:39:27.398" v="4333" actId="478"/>
          <ac:picMkLst>
            <pc:docMk/>
            <pc:sldMk cId="1664326205" sldId="292"/>
            <ac:picMk id="15" creationId="{4A03CC33-281F-485D-DB0E-D3525F0A052D}"/>
          </ac:picMkLst>
        </pc:picChg>
        <pc:picChg chg="add del mod">
          <ac:chgData name="Carlos Abreu" userId="732c6e06-ac72-4f45-8a12-3e5c0c8a7882" providerId="ADAL" clId="{48BAF1AE-7B29-4D4F-9AF7-CBAEAADD2F9E}" dt="2024-08-19T16:33:35.085" v="2066" actId="478"/>
          <ac:picMkLst>
            <pc:docMk/>
            <pc:sldMk cId="1664326205" sldId="292"/>
            <ac:picMk id="18" creationId="{221650B0-A75E-5EED-397F-71D033E0BA18}"/>
          </ac:picMkLst>
        </pc:picChg>
        <pc:picChg chg="add mod">
          <ac:chgData name="Carlos Abreu" userId="732c6e06-ac72-4f45-8a12-3e5c0c8a7882" providerId="ADAL" clId="{48BAF1AE-7B29-4D4F-9AF7-CBAEAADD2F9E}" dt="2024-08-20T09:39:30.693" v="4336"/>
          <ac:picMkLst>
            <pc:docMk/>
            <pc:sldMk cId="1664326205" sldId="292"/>
            <ac:picMk id="18" creationId="{78363920-E349-6CF3-2E5F-0EB7A049ECE9}"/>
          </ac:picMkLst>
        </pc:picChg>
        <pc:picChg chg="del">
          <ac:chgData name="Carlos Abreu" userId="732c6e06-ac72-4f45-8a12-3e5c0c8a7882" providerId="ADAL" clId="{48BAF1AE-7B29-4D4F-9AF7-CBAEAADD2F9E}" dt="2024-08-19T16:24:25.684" v="1643" actId="478"/>
          <ac:picMkLst>
            <pc:docMk/>
            <pc:sldMk cId="1664326205" sldId="292"/>
            <ac:picMk id="19" creationId="{3C266F6A-0A94-8B3C-D1F1-D787ABDDA55A}"/>
          </ac:picMkLst>
        </pc:picChg>
        <pc:picChg chg="mod">
          <ac:chgData name="Carlos Abreu" userId="732c6e06-ac72-4f45-8a12-3e5c0c8a7882" providerId="ADAL" clId="{48BAF1AE-7B29-4D4F-9AF7-CBAEAADD2F9E}" dt="2024-08-20T09:39:30.693" v="4336"/>
          <ac:picMkLst>
            <pc:docMk/>
            <pc:sldMk cId="1664326205" sldId="292"/>
            <ac:picMk id="20" creationId="{5C2F9DA0-5C82-806F-DE28-4BC68DFF7EBF}"/>
          </ac:picMkLst>
        </pc:picChg>
        <pc:picChg chg="add del mod">
          <ac:chgData name="Carlos Abreu" userId="732c6e06-ac72-4f45-8a12-3e5c0c8a7882" providerId="ADAL" clId="{48BAF1AE-7B29-4D4F-9AF7-CBAEAADD2F9E}" dt="2024-08-19T16:33:56.915" v="2069" actId="478"/>
          <ac:picMkLst>
            <pc:docMk/>
            <pc:sldMk cId="1664326205" sldId="292"/>
            <ac:picMk id="20" creationId="{FE24A672-A14A-8303-C83D-5DA8CEFC647E}"/>
          </ac:picMkLst>
        </pc:picChg>
        <pc:picChg chg="mod">
          <ac:chgData name="Carlos Abreu" userId="732c6e06-ac72-4f45-8a12-3e5c0c8a7882" providerId="ADAL" clId="{48BAF1AE-7B29-4D4F-9AF7-CBAEAADD2F9E}" dt="2024-08-20T09:39:30.693" v="4336"/>
          <ac:picMkLst>
            <pc:docMk/>
            <pc:sldMk cId="1664326205" sldId="292"/>
            <ac:picMk id="21" creationId="{CAEC3300-CDC6-25DB-A9DB-1F5B850701A8}"/>
          </ac:picMkLst>
        </pc:picChg>
        <pc:picChg chg="mod">
          <ac:chgData name="Carlos Abreu" userId="732c6e06-ac72-4f45-8a12-3e5c0c8a7882" providerId="ADAL" clId="{48BAF1AE-7B29-4D4F-9AF7-CBAEAADD2F9E}" dt="2024-08-20T09:39:30.693" v="4336"/>
          <ac:picMkLst>
            <pc:docMk/>
            <pc:sldMk cId="1664326205" sldId="292"/>
            <ac:picMk id="25" creationId="{2C1A3472-17A1-76C9-91C6-A38EC44254FE}"/>
          </ac:picMkLst>
        </pc:picChg>
      </pc:sldChg>
      <pc:sldChg chg="modSp add del mod">
        <pc:chgData name="Carlos Abreu" userId="732c6e06-ac72-4f45-8a12-3e5c0c8a7882" providerId="ADAL" clId="{48BAF1AE-7B29-4D4F-9AF7-CBAEAADD2F9E}" dt="2024-08-19T17:02:58.923" v="2690" actId="2696"/>
        <pc:sldMkLst>
          <pc:docMk/>
          <pc:sldMk cId="3163146031" sldId="293"/>
        </pc:sldMkLst>
        <pc:spChg chg="mod">
          <ac:chgData name="Carlos Abreu" userId="732c6e06-ac72-4f45-8a12-3e5c0c8a7882" providerId="ADAL" clId="{48BAF1AE-7B29-4D4F-9AF7-CBAEAADD2F9E}" dt="2024-08-19T16:51:02.712" v="2545" actId="20577"/>
          <ac:spMkLst>
            <pc:docMk/>
            <pc:sldMk cId="3163146031" sldId="293"/>
            <ac:spMk id="7" creationId="{002DF4F2-B68F-1578-ACE0-3194B1106908}"/>
          </ac:spMkLst>
        </pc:spChg>
      </pc:sldChg>
      <pc:sldChg chg="delSp modSp add del mod">
        <pc:chgData name="Carlos Abreu" userId="732c6e06-ac72-4f45-8a12-3e5c0c8a7882" providerId="ADAL" clId="{48BAF1AE-7B29-4D4F-9AF7-CBAEAADD2F9E}" dt="2024-08-20T09:15:59.620" v="3163" actId="2696"/>
        <pc:sldMkLst>
          <pc:docMk/>
          <pc:sldMk cId="1070152137" sldId="294"/>
        </pc:sldMkLst>
        <pc:spChg chg="mod">
          <ac:chgData name="Carlos Abreu" userId="732c6e06-ac72-4f45-8a12-3e5c0c8a7882" providerId="ADAL" clId="{48BAF1AE-7B29-4D4F-9AF7-CBAEAADD2F9E}" dt="2024-08-19T17:09:44.998" v="2876" actId="108"/>
          <ac:spMkLst>
            <pc:docMk/>
            <pc:sldMk cId="1070152137" sldId="294"/>
            <ac:spMk id="7" creationId="{002DF4F2-B68F-1578-ACE0-3194B1106908}"/>
          </ac:spMkLst>
        </pc:spChg>
        <pc:spChg chg="del">
          <ac:chgData name="Carlos Abreu" userId="732c6e06-ac72-4f45-8a12-3e5c0c8a7882" providerId="ADAL" clId="{48BAF1AE-7B29-4D4F-9AF7-CBAEAADD2F9E}" dt="2024-08-19T17:03:18.318" v="2712" actId="478"/>
          <ac:spMkLst>
            <pc:docMk/>
            <pc:sldMk cId="1070152137" sldId="294"/>
            <ac:spMk id="9" creationId="{B26F4175-52FA-023D-9D8B-41EBC8DB5E83}"/>
          </ac:spMkLst>
        </pc:spChg>
        <pc:spChg chg="del">
          <ac:chgData name="Carlos Abreu" userId="732c6e06-ac72-4f45-8a12-3e5c0c8a7882" providerId="ADAL" clId="{48BAF1AE-7B29-4D4F-9AF7-CBAEAADD2F9E}" dt="2024-08-19T17:03:19.245" v="2713" actId="478"/>
          <ac:spMkLst>
            <pc:docMk/>
            <pc:sldMk cId="1070152137" sldId="294"/>
            <ac:spMk id="24" creationId="{67A48E0D-9C36-1D94-1733-39FC53FE1E83}"/>
          </ac:spMkLst>
        </pc:spChg>
      </pc:sldChg>
      <pc:sldChg chg="modSp add del mod">
        <pc:chgData name="Carlos Abreu" userId="732c6e06-ac72-4f45-8a12-3e5c0c8a7882" providerId="ADAL" clId="{48BAF1AE-7B29-4D4F-9AF7-CBAEAADD2F9E}" dt="2024-08-19T17:05:52.046" v="2786" actId="2696"/>
        <pc:sldMkLst>
          <pc:docMk/>
          <pc:sldMk cId="708619315" sldId="295"/>
        </pc:sldMkLst>
        <pc:spChg chg="mod">
          <ac:chgData name="Carlos Abreu" userId="732c6e06-ac72-4f45-8a12-3e5c0c8a7882" providerId="ADAL" clId="{48BAF1AE-7B29-4D4F-9AF7-CBAEAADD2F9E}" dt="2024-08-19T17:05:39.361" v="2784" actId="20577"/>
          <ac:spMkLst>
            <pc:docMk/>
            <pc:sldMk cId="708619315" sldId="295"/>
            <ac:spMk id="11" creationId="{B0B5A135-3B63-B6C2-73F5-700B244788DE}"/>
          </ac:spMkLst>
        </pc:spChg>
      </pc:sldChg>
      <pc:sldChg chg="addSp delSp modSp add mod">
        <pc:chgData name="Carlos Abreu" userId="732c6e06-ac72-4f45-8a12-3e5c0c8a7882" providerId="ADAL" clId="{48BAF1AE-7B29-4D4F-9AF7-CBAEAADD2F9E}" dt="2024-08-20T09:39:48.467" v="4348"/>
        <pc:sldMkLst>
          <pc:docMk/>
          <pc:sldMk cId="2447044790" sldId="296"/>
        </pc:sldMkLst>
        <pc:spChg chg="mod">
          <ac:chgData name="Carlos Abreu" userId="732c6e06-ac72-4f45-8a12-3e5c0c8a7882" providerId="ADAL" clId="{48BAF1AE-7B29-4D4F-9AF7-CBAEAADD2F9E}" dt="2024-08-20T08:17:47.529" v="2974"/>
          <ac:spMkLst>
            <pc:docMk/>
            <pc:sldMk cId="2447044790" sldId="296"/>
            <ac:spMk id="2" creationId="{00000000-0000-0000-0000-000000000000}"/>
          </ac:spMkLst>
        </pc:spChg>
        <pc:spChg chg="mod">
          <ac:chgData name="Carlos Abreu" userId="732c6e06-ac72-4f45-8a12-3e5c0c8a7882" providerId="ADAL" clId="{48BAF1AE-7B29-4D4F-9AF7-CBAEAADD2F9E}" dt="2024-08-19T17:09:12.093" v="2857" actId="20577"/>
          <ac:spMkLst>
            <pc:docMk/>
            <pc:sldMk cId="2447044790" sldId="296"/>
            <ac:spMk id="3" creationId="{00000000-0000-0000-0000-000000000000}"/>
          </ac:spMkLst>
        </pc:spChg>
        <pc:spChg chg="del">
          <ac:chgData name="Carlos Abreu" userId="732c6e06-ac72-4f45-8a12-3e5c0c8a7882" providerId="ADAL" clId="{48BAF1AE-7B29-4D4F-9AF7-CBAEAADD2F9E}" dt="2024-08-19T17:05:56.285" v="2787" actId="478"/>
          <ac:spMkLst>
            <pc:docMk/>
            <pc:sldMk cId="2447044790" sldId="296"/>
            <ac:spMk id="7" creationId="{35644678-7F06-3069-2F05-3F82BE1E99AF}"/>
          </ac:spMkLst>
        </pc:spChg>
        <pc:spChg chg="mod">
          <ac:chgData name="Carlos Abreu" userId="732c6e06-ac72-4f45-8a12-3e5c0c8a7882" providerId="ADAL" clId="{48BAF1AE-7B29-4D4F-9AF7-CBAEAADD2F9E}" dt="2024-08-20T09:26:12.510" v="3831" actId="20577"/>
          <ac:spMkLst>
            <pc:docMk/>
            <pc:sldMk cId="2447044790" sldId="296"/>
            <ac:spMk id="11" creationId="{B0B5A135-3B63-B6C2-73F5-700B244788DE}"/>
          </ac:spMkLst>
        </pc:spChg>
        <pc:grpChg chg="del">
          <ac:chgData name="Carlos Abreu" userId="732c6e06-ac72-4f45-8a12-3e5c0c8a7882" providerId="ADAL" clId="{48BAF1AE-7B29-4D4F-9AF7-CBAEAADD2F9E}" dt="2024-08-20T09:39:45.691" v="4346" actId="478"/>
          <ac:grpSpMkLst>
            <pc:docMk/>
            <pc:sldMk cId="2447044790" sldId="296"/>
            <ac:grpSpMk id="13" creationId="{F8E4D5D7-21B3-FF99-D08E-47A4D1128A6F}"/>
          </ac:grpSpMkLst>
        </pc:grpChg>
        <pc:grpChg chg="add mod">
          <ac:chgData name="Carlos Abreu" userId="732c6e06-ac72-4f45-8a12-3e5c0c8a7882" providerId="ADAL" clId="{48BAF1AE-7B29-4D4F-9AF7-CBAEAADD2F9E}" dt="2024-08-20T09:39:48.467" v="4348"/>
          <ac:grpSpMkLst>
            <pc:docMk/>
            <pc:sldMk cId="2447044790" sldId="296"/>
            <ac:grpSpMk id="19" creationId="{D2993FC5-CC58-A481-34A8-11A3B84958AE}"/>
          </ac:grpSpMkLst>
        </pc:grpChg>
        <pc:picChg chg="add mod">
          <ac:chgData name="Carlos Abreu" userId="732c6e06-ac72-4f45-8a12-3e5c0c8a7882" providerId="ADAL" clId="{48BAF1AE-7B29-4D4F-9AF7-CBAEAADD2F9E}" dt="2024-08-20T09:39:48.467" v="4348"/>
          <ac:picMkLst>
            <pc:docMk/>
            <pc:sldMk cId="2447044790" sldId="296"/>
            <ac:picMk id="7" creationId="{C37AA837-FD0A-9D6D-4F94-2C4880CB93C3}"/>
          </ac:picMkLst>
        </pc:picChg>
        <pc:picChg chg="del">
          <ac:chgData name="Carlos Abreu" userId="732c6e06-ac72-4f45-8a12-3e5c0c8a7882" providerId="ADAL" clId="{48BAF1AE-7B29-4D4F-9AF7-CBAEAADD2F9E}" dt="2024-08-20T09:39:45.146" v="4345" actId="478"/>
          <ac:picMkLst>
            <pc:docMk/>
            <pc:sldMk cId="2447044790" sldId="296"/>
            <ac:picMk id="8" creationId="{B0B69676-8B01-632E-6BCC-A99B5900639B}"/>
          </ac:picMkLst>
        </pc:picChg>
        <pc:picChg chg="del">
          <ac:chgData name="Carlos Abreu" userId="732c6e06-ac72-4f45-8a12-3e5c0c8a7882" providerId="ADAL" clId="{48BAF1AE-7B29-4D4F-9AF7-CBAEAADD2F9E}" dt="2024-08-20T09:39:46.710" v="4347" actId="478"/>
          <ac:picMkLst>
            <pc:docMk/>
            <pc:sldMk cId="2447044790" sldId="296"/>
            <ac:picMk id="15" creationId="{4A03CC33-281F-485D-DB0E-D3525F0A052D}"/>
          </ac:picMkLst>
        </pc:picChg>
        <pc:picChg chg="add mod ord">
          <ac:chgData name="Carlos Abreu" userId="732c6e06-ac72-4f45-8a12-3e5c0c8a7882" providerId="ADAL" clId="{48BAF1AE-7B29-4D4F-9AF7-CBAEAADD2F9E}" dt="2024-08-19T17:12:06.145" v="2896" actId="1076"/>
          <ac:picMkLst>
            <pc:docMk/>
            <pc:sldMk cId="2447044790" sldId="296"/>
            <ac:picMk id="18" creationId="{0744A7DE-A88A-2C3A-A591-F151170D4DD1}"/>
          </ac:picMkLst>
        </pc:picChg>
        <pc:picChg chg="mod">
          <ac:chgData name="Carlos Abreu" userId="732c6e06-ac72-4f45-8a12-3e5c0c8a7882" providerId="ADAL" clId="{48BAF1AE-7B29-4D4F-9AF7-CBAEAADD2F9E}" dt="2024-08-20T09:39:48.467" v="4348"/>
          <ac:picMkLst>
            <pc:docMk/>
            <pc:sldMk cId="2447044790" sldId="296"/>
            <ac:picMk id="20" creationId="{BE805BDE-D96D-AA55-A2E0-FDC1679531B6}"/>
          </ac:picMkLst>
        </pc:picChg>
        <pc:picChg chg="mod">
          <ac:chgData name="Carlos Abreu" userId="732c6e06-ac72-4f45-8a12-3e5c0c8a7882" providerId="ADAL" clId="{48BAF1AE-7B29-4D4F-9AF7-CBAEAADD2F9E}" dt="2024-08-20T09:39:48.467" v="4348"/>
          <ac:picMkLst>
            <pc:docMk/>
            <pc:sldMk cId="2447044790" sldId="296"/>
            <ac:picMk id="21" creationId="{1112451A-2388-301D-B87F-58D1565A90C9}"/>
          </ac:picMkLst>
        </pc:picChg>
        <pc:picChg chg="mod">
          <ac:chgData name="Carlos Abreu" userId="732c6e06-ac72-4f45-8a12-3e5c0c8a7882" providerId="ADAL" clId="{48BAF1AE-7B29-4D4F-9AF7-CBAEAADD2F9E}" dt="2024-08-20T09:39:48.467" v="4348"/>
          <ac:picMkLst>
            <pc:docMk/>
            <pc:sldMk cId="2447044790" sldId="296"/>
            <ac:picMk id="22" creationId="{0505D581-EB01-FBED-A78D-C8A4F3164E08}"/>
          </ac:picMkLst>
        </pc:picChg>
      </pc:sldChg>
      <pc:sldChg chg="addSp delSp modSp add mod">
        <pc:chgData name="Carlos Abreu" userId="732c6e06-ac72-4f45-8a12-3e5c0c8a7882" providerId="ADAL" clId="{48BAF1AE-7B29-4D4F-9AF7-CBAEAADD2F9E}" dt="2024-08-20T09:39:53.049" v="4352"/>
        <pc:sldMkLst>
          <pc:docMk/>
          <pc:sldMk cId="12397224" sldId="297"/>
        </pc:sldMkLst>
        <pc:spChg chg="mod">
          <ac:chgData name="Carlos Abreu" userId="732c6e06-ac72-4f45-8a12-3e5c0c8a7882" providerId="ADAL" clId="{48BAF1AE-7B29-4D4F-9AF7-CBAEAADD2F9E}" dt="2024-08-20T09:26:05.458" v="3828" actId="6549"/>
          <ac:spMkLst>
            <pc:docMk/>
            <pc:sldMk cId="12397224" sldId="297"/>
            <ac:spMk id="11" creationId="{B0B5A135-3B63-B6C2-73F5-700B244788DE}"/>
          </ac:spMkLst>
        </pc:spChg>
        <pc:grpChg chg="del">
          <ac:chgData name="Carlos Abreu" userId="732c6e06-ac72-4f45-8a12-3e5c0c8a7882" providerId="ADAL" clId="{48BAF1AE-7B29-4D4F-9AF7-CBAEAADD2F9E}" dt="2024-08-20T09:39:50.601" v="4349" actId="478"/>
          <ac:grpSpMkLst>
            <pc:docMk/>
            <pc:sldMk cId="12397224" sldId="297"/>
            <ac:grpSpMk id="13" creationId="{F8E4D5D7-21B3-FF99-D08E-47A4D1128A6F}"/>
          </ac:grpSpMkLst>
        </pc:grpChg>
        <pc:grpChg chg="add mod">
          <ac:chgData name="Carlos Abreu" userId="732c6e06-ac72-4f45-8a12-3e5c0c8a7882" providerId="ADAL" clId="{48BAF1AE-7B29-4D4F-9AF7-CBAEAADD2F9E}" dt="2024-08-20T09:39:53.049" v="4352"/>
          <ac:grpSpMkLst>
            <pc:docMk/>
            <pc:sldMk cId="12397224" sldId="297"/>
            <ac:grpSpMk id="19" creationId="{E0D31DF6-D1A3-D38E-AF18-1D956CE0C32C}"/>
          </ac:grpSpMkLst>
        </pc:grpChg>
        <pc:picChg chg="add mod">
          <ac:chgData name="Carlos Abreu" userId="732c6e06-ac72-4f45-8a12-3e5c0c8a7882" providerId="ADAL" clId="{48BAF1AE-7B29-4D4F-9AF7-CBAEAADD2F9E}" dt="2024-08-20T09:39:53.049" v="4352"/>
          <ac:picMkLst>
            <pc:docMk/>
            <pc:sldMk cId="12397224" sldId="297"/>
            <ac:picMk id="7" creationId="{8BE12782-7565-AB8F-9A0C-E8FAEF8C2EEA}"/>
          </ac:picMkLst>
        </pc:picChg>
        <pc:picChg chg="del">
          <ac:chgData name="Carlos Abreu" userId="732c6e06-ac72-4f45-8a12-3e5c0c8a7882" providerId="ADAL" clId="{48BAF1AE-7B29-4D4F-9AF7-CBAEAADD2F9E}" dt="2024-08-20T09:39:52.029" v="4351" actId="478"/>
          <ac:picMkLst>
            <pc:docMk/>
            <pc:sldMk cId="12397224" sldId="297"/>
            <ac:picMk id="8" creationId="{B0B69676-8B01-632E-6BCC-A99B5900639B}"/>
          </ac:picMkLst>
        </pc:picChg>
        <pc:picChg chg="del">
          <ac:chgData name="Carlos Abreu" userId="732c6e06-ac72-4f45-8a12-3e5c0c8a7882" providerId="ADAL" clId="{48BAF1AE-7B29-4D4F-9AF7-CBAEAADD2F9E}" dt="2024-08-20T09:39:51.276" v="4350" actId="478"/>
          <ac:picMkLst>
            <pc:docMk/>
            <pc:sldMk cId="12397224" sldId="297"/>
            <ac:picMk id="15" creationId="{4A03CC33-281F-485D-DB0E-D3525F0A052D}"/>
          </ac:picMkLst>
        </pc:picChg>
        <pc:picChg chg="mod">
          <ac:chgData name="Carlos Abreu" userId="732c6e06-ac72-4f45-8a12-3e5c0c8a7882" providerId="ADAL" clId="{48BAF1AE-7B29-4D4F-9AF7-CBAEAADD2F9E}" dt="2024-08-20T09:39:53.049" v="4352"/>
          <ac:picMkLst>
            <pc:docMk/>
            <pc:sldMk cId="12397224" sldId="297"/>
            <ac:picMk id="20" creationId="{0B4F5CF2-D694-EB07-9D08-3EDFC5EA98A7}"/>
          </ac:picMkLst>
        </pc:picChg>
        <pc:picChg chg="mod">
          <ac:chgData name="Carlos Abreu" userId="732c6e06-ac72-4f45-8a12-3e5c0c8a7882" providerId="ADAL" clId="{48BAF1AE-7B29-4D4F-9AF7-CBAEAADD2F9E}" dt="2024-08-20T09:39:53.049" v="4352"/>
          <ac:picMkLst>
            <pc:docMk/>
            <pc:sldMk cId="12397224" sldId="297"/>
            <ac:picMk id="21" creationId="{9CB5F913-FFC0-AF64-8021-6437DA716AFC}"/>
          </ac:picMkLst>
        </pc:picChg>
        <pc:picChg chg="mod">
          <ac:chgData name="Carlos Abreu" userId="732c6e06-ac72-4f45-8a12-3e5c0c8a7882" providerId="ADAL" clId="{48BAF1AE-7B29-4D4F-9AF7-CBAEAADD2F9E}" dt="2024-08-20T09:39:53.049" v="4352"/>
          <ac:picMkLst>
            <pc:docMk/>
            <pc:sldMk cId="12397224" sldId="297"/>
            <ac:picMk id="22" creationId="{BEA996DF-1C49-D4E7-0975-B2183E43641A}"/>
          </ac:picMkLst>
        </pc:picChg>
      </pc:sldChg>
      <pc:sldChg chg="addSp delSp modSp add del mod ord">
        <pc:chgData name="Carlos Abreu" userId="732c6e06-ac72-4f45-8a12-3e5c0c8a7882" providerId="ADAL" clId="{48BAF1AE-7B29-4D4F-9AF7-CBAEAADD2F9E}" dt="2024-08-20T11:25:29.765" v="5777" actId="2696"/>
        <pc:sldMkLst>
          <pc:docMk/>
          <pc:sldMk cId="3960257843" sldId="298"/>
        </pc:sldMkLst>
        <pc:spChg chg="del mod">
          <ac:chgData name="Carlos Abreu" userId="732c6e06-ac72-4f45-8a12-3e5c0c8a7882" providerId="ADAL" clId="{48BAF1AE-7B29-4D4F-9AF7-CBAEAADD2F9E}" dt="2024-08-20T08:30:32.142" v="3045"/>
          <ac:spMkLst>
            <pc:docMk/>
            <pc:sldMk cId="3960257843" sldId="298"/>
            <ac:spMk id="7" creationId="{002DF4F2-B68F-1578-ACE0-3194B1106908}"/>
          </ac:spMkLst>
        </pc:spChg>
        <pc:spChg chg="add mod">
          <ac:chgData name="Carlos Abreu" userId="732c6e06-ac72-4f45-8a12-3e5c0c8a7882" providerId="ADAL" clId="{48BAF1AE-7B29-4D4F-9AF7-CBAEAADD2F9E}" dt="2024-08-20T11:13:40.049" v="5724"/>
          <ac:spMkLst>
            <pc:docMk/>
            <pc:sldMk cId="3960257843" sldId="298"/>
            <ac:spMk id="7" creationId="{5420534A-9B93-28E2-DA75-99E80DB72566}"/>
          </ac:spMkLst>
        </pc:spChg>
        <pc:spChg chg="add mod">
          <ac:chgData name="Carlos Abreu" userId="732c6e06-ac72-4f45-8a12-3e5c0c8a7882" providerId="ADAL" clId="{48BAF1AE-7B29-4D4F-9AF7-CBAEAADD2F9E}" dt="2024-08-20T10:08:33.623" v="5125" actId="20577"/>
          <ac:spMkLst>
            <pc:docMk/>
            <pc:sldMk cId="3960257843" sldId="298"/>
            <ac:spMk id="9" creationId="{5B1FF2B0-787E-75BC-A40F-1867A9A6FA63}"/>
          </ac:spMkLst>
        </pc:spChg>
        <pc:spChg chg="mod">
          <ac:chgData name="Carlos Abreu" userId="732c6e06-ac72-4f45-8a12-3e5c0c8a7882" providerId="ADAL" clId="{48BAF1AE-7B29-4D4F-9AF7-CBAEAADD2F9E}" dt="2024-08-20T11:14:02.246" v="5725" actId="20577"/>
          <ac:spMkLst>
            <pc:docMk/>
            <pc:sldMk cId="3960257843" sldId="298"/>
            <ac:spMk id="11" creationId="{B0B5A135-3B63-B6C2-73F5-700B244788DE}"/>
          </ac:spMkLst>
        </pc:spChg>
        <pc:spChg chg="del">
          <ac:chgData name="Carlos Abreu" userId="732c6e06-ac72-4f45-8a12-3e5c0c8a7882" providerId="ADAL" clId="{48BAF1AE-7B29-4D4F-9AF7-CBAEAADD2F9E}" dt="2024-08-20T08:29:51.611" v="3040" actId="478"/>
          <ac:spMkLst>
            <pc:docMk/>
            <pc:sldMk cId="3960257843" sldId="298"/>
            <ac:spMk id="22" creationId="{AC8821E9-FF21-100F-A16D-D4CD140139A0}"/>
          </ac:spMkLst>
        </pc:spChg>
        <pc:spChg chg="del">
          <ac:chgData name="Carlos Abreu" userId="732c6e06-ac72-4f45-8a12-3e5c0c8a7882" providerId="ADAL" clId="{48BAF1AE-7B29-4D4F-9AF7-CBAEAADD2F9E}" dt="2024-08-20T08:29:49.522" v="3039" actId="478"/>
          <ac:spMkLst>
            <pc:docMk/>
            <pc:sldMk cId="3960257843" sldId="298"/>
            <ac:spMk id="23" creationId="{1150C51F-B5F5-9EE2-455B-ECCF421E2D1D}"/>
          </ac:spMkLst>
        </pc:spChg>
        <pc:grpChg chg="del">
          <ac:chgData name="Carlos Abreu" userId="732c6e06-ac72-4f45-8a12-3e5c0c8a7882" providerId="ADAL" clId="{48BAF1AE-7B29-4D4F-9AF7-CBAEAADD2F9E}" dt="2024-08-20T09:39:59.958" v="4357" actId="478"/>
          <ac:grpSpMkLst>
            <pc:docMk/>
            <pc:sldMk cId="3960257843" sldId="298"/>
            <ac:grpSpMk id="13" creationId="{F8E4D5D7-21B3-FF99-D08E-47A4D1128A6F}"/>
          </ac:grpSpMkLst>
        </pc:grpChg>
        <pc:grpChg chg="add mod">
          <ac:chgData name="Carlos Abreu" userId="732c6e06-ac72-4f45-8a12-3e5c0c8a7882" providerId="ADAL" clId="{48BAF1AE-7B29-4D4F-9AF7-CBAEAADD2F9E}" dt="2024-08-20T09:40:02.674" v="4360"/>
          <ac:grpSpMkLst>
            <pc:docMk/>
            <pc:sldMk cId="3960257843" sldId="298"/>
            <ac:grpSpMk id="19" creationId="{C07F270C-AAFD-F356-FEB9-77392C5963F0}"/>
          </ac:grpSpMkLst>
        </pc:grpChg>
        <pc:picChg chg="del">
          <ac:chgData name="Carlos Abreu" userId="732c6e06-ac72-4f45-8a12-3e5c0c8a7882" providerId="ADAL" clId="{48BAF1AE-7B29-4D4F-9AF7-CBAEAADD2F9E}" dt="2024-08-20T09:40:01.450" v="4359" actId="478"/>
          <ac:picMkLst>
            <pc:docMk/>
            <pc:sldMk cId="3960257843" sldId="298"/>
            <ac:picMk id="8" creationId="{B0B69676-8B01-632E-6BCC-A99B5900639B}"/>
          </ac:picMkLst>
        </pc:picChg>
        <pc:picChg chg="del">
          <ac:chgData name="Carlos Abreu" userId="732c6e06-ac72-4f45-8a12-3e5c0c8a7882" providerId="ADAL" clId="{48BAF1AE-7B29-4D4F-9AF7-CBAEAADD2F9E}" dt="2024-08-20T09:40:00.775" v="4358" actId="478"/>
          <ac:picMkLst>
            <pc:docMk/>
            <pc:sldMk cId="3960257843" sldId="298"/>
            <ac:picMk id="15" creationId="{4A03CC33-281F-485D-DB0E-D3525F0A052D}"/>
          </ac:picMkLst>
        </pc:picChg>
        <pc:picChg chg="add mod">
          <ac:chgData name="Carlos Abreu" userId="732c6e06-ac72-4f45-8a12-3e5c0c8a7882" providerId="ADAL" clId="{48BAF1AE-7B29-4D4F-9AF7-CBAEAADD2F9E}" dt="2024-08-20T09:40:02.674" v="4360"/>
          <ac:picMkLst>
            <pc:docMk/>
            <pc:sldMk cId="3960257843" sldId="298"/>
            <ac:picMk id="18" creationId="{99C8552D-D1FC-32AF-2FF4-4E7C1E9D3500}"/>
          </ac:picMkLst>
        </pc:picChg>
        <pc:picChg chg="mod">
          <ac:chgData name="Carlos Abreu" userId="732c6e06-ac72-4f45-8a12-3e5c0c8a7882" providerId="ADAL" clId="{48BAF1AE-7B29-4D4F-9AF7-CBAEAADD2F9E}" dt="2024-08-20T09:40:02.674" v="4360"/>
          <ac:picMkLst>
            <pc:docMk/>
            <pc:sldMk cId="3960257843" sldId="298"/>
            <ac:picMk id="20" creationId="{8F1E9CF9-A9EA-E396-B49E-E40A85746D24}"/>
          </ac:picMkLst>
        </pc:picChg>
        <pc:picChg chg="mod">
          <ac:chgData name="Carlos Abreu" userId="732c6e06-ac72-4f45-8a12-3e5c0c8a7882" providerId="ADAL" clId="{48BAF1AE-7B29-4D4F-9AF7-CBAEAADD2F9E}" dt="2024-08-20T09:40:02.674" v="4360"/>
          <ac:picMkLst>
            <pc:docMk/>
            <pc:sldMk cId="3960257843" sldId="298"/>
            <ac:picMk id="21" creationId="{DA9C3FD3-1D9E-51F3-4697-FC77452F476F}"/>
          </ac:picMkLst>
        </pc:picChg>
        <pc:picChg chg="mod">
          <ac:chgData name="Carlos Abreu" userId="732c6e06-ac72-4f45-8a12-3e5c0c8a7882" providerId="ADAL" clId="{48BAF1AE-7B29-4D4F-9AF7-CBAEAADD2F9E}" dt="2024-08-20T09:40:02.674" v="4360"/>
          <ac:picMkLst>
            <pc:docMk/>
            <pc:sldMk cId="3960257843" sldId="298"/>
            <ac:picMk id="24" creationId="{B5416BC2-252B-A73C-64A2-9FF164D3D8C6}"/>
          </ac:picMkLst>
        </pc:picChg>
      </pc:sldChg>
      <pc:sldChg chg="addSp delSp modSp add mod">
        <pc:chgData name="Carlos Abreu" userId="732c6e06-ac72-4f45-8a12-3e5c0c8a7882" providerId="ADAL" clId="{48BAF1AE-7B29-4D4F-9AF7-CBAEAADD2F9E}" dt="2024-08-20T09:39:57.577" v="4356"/>
        <pc:sldMkLst>
          <pc:docMk/>
          <pc:sldMk cId="3688150481" sldId="299"/>
        </pc:sldMkLst>
        <pc:spChg chg="mod">
          <ac:chgData name="Carlos Abreu" userId="732c6e06-ac72-4f45-8a12-3e5c0c8a7882" providerId="ADAL" clId="{48BAF1AE-7B29-4D4F-9AF7-CBAEAADD2F9E}" dt="2024-08-20T09:26:24.018" v="3851" actId="20577"/>
          <ac:spMkLst>
            <pc:docMk/>
            <pc:sldMk cId="3688150481" sldId="299"/>
            <ac:spMk id="11" creationId="{B0B5A135-3B63-B6C2-73F5-700B244788DE}"/>
          </ac:spMkLst>
        </pc:spChg>
        <pc:grpChg chg="del">
          <ac:chgData name="Carlos Abreu" userId="732c6e06-ac72-4f45-8a12-3e5c0c8a7882" providerId="ADAL" clId="{48BAF1AE-7B29-4D4F-9AF7-CBAEAADD2F9E}" dt="2024-08-20T09:39:55.311" v="4353" actId="478"/>
          <ac:grpSpMkLst>
            <pc:docMk/>
            <pc:sldMk cId="3688150481" sldId="299"/>
            <ac:grpSpMk id="13" creationId="{F8E4D5D7-21B3-FF99-D08E-47A4D1128A6F}"/>
          </ac:grpSpMkLst>
        </pc:grpChg>
        <pc:grpChg chg="add mod">
          <ac:chgData name="Carlos Abreu" userId="732c6e06-ac72-4f45-8a12-3e5c0c8a7882" providerId="ADAL" clId="{48BAF1AE-7B29-4D4F-9AF7-CBAEAADD2F9E}" dt="2024-08-20T09:39:57.577" v="4356"/>
          <ac:grpSpMkLst>
            <pc:docMk/>
            <pc:sldMk cId="3688150481" sldId="299"/>
            <ac:grpSpMk id="19" creationId="{46129BF3-8A97-7B28-6C82-1594BC80DCFB}"/>
          </ac:grpSpMkLst>
        </pc:grpChg>
        <pc:picChg chg="add mod">
          <ac:chgData name="Carlos Abreu" userId="732c6e06-ac72-4f45-8a12-3e5c0c8a7882" providerId="ADAL" clId="{48BAF1AE-7B29-4D4F-9AF7-CBAEAADD2F9E}" dt="2024-08-20T09:39:57.577" v="4356"/>
          <ac:picMkLst>
            <pc:docMk/>
            <pc:sldMk cId="3688150481" sldId="299"/>
            <ac:picMk id="7" creationId="{758853FE-108E-D0B2-7C79-8C6AAD6BACE3}"/>
          </ac:picMkLst>
        </pc:picChg>
        <pc:picChg chg="del">
          <ac:chgData name="Carlos Abreu" userId="732c6e06-ac72-4f45-8a12-3e5c0c8a7882" providerId="ADAL" clId="{48BAF1AE-7B29-4D4F-9AF7-CBAEAADD2F9E}" dt="2024-08-20T09:39:56.582" v="4355" actId="478"/>
          <ac:picMkLst>
            <pc:docMk/>
            <pc:sldMk cId="3688150481" sldId="299"/>
            <ac:picMk id="8" creationId="{B0B69676-8B01-632E-6BCC-A99B5900639B}"/>
          </ac:picMkLst>
        </pc:picChg>
        <pc:picChg chg="del">
          <ac:chgData name="Carlos Abreu" userId="732c6e06-ac72-4f45-8a12-3e5c0c8a7882" providerId="ADAL" clId="{48BAF1AE-7B29-4D4F-9AF7-CBAEAADD2F9E}" dt="2024-08-20T09:39:55.973" v="4354" actId="478"/>
          <ac:picMkLst>
            <pc:docMk/>
            <pc:sldMk cId="3688150481" sldId="299"/>
            <ac:picMk id="15" creationId="{4A03CC33-281F-485D-DB0E-D3525F0A052D}"/>
          </ac:picMkLst>
        </pc:picChg>
        <pc:picChg chg="mod">
          <ac:chgData name="Carlos Abreu" userId="732c6e06-ac72-4f45-8a12-3e5c0c8a7882" providerId="ADAL" clId="{48BAF1AE-7B29-4D4F-9AF7-CBAEAADD2F9E}" dt="2024-08-20T09:39:57.577" v="4356"/>
          <ac:picMkLst>
            <pc:docMk/>
            <pc:sldMk cId="3688150481" sldId="299"/>
            <ac:picMk id="20" creationId="{05A0D67A-1D1C-4BAF-C502-CD0393D63E7C}"/>
          </ac:picMkLst>
        </pc:picChg>
        <pc:picChg chg="mod">
          <ac:chgData name="Carlos Abreu" userId="732c6e06-ac72-4f45-8a12-3e5c0c8a7882" providerId="ADAL" clId="{48BAF1AE-7B29-4D4F-9AF7-CBAEAADD2F9E}" dt="2024-08-20T09:39:57.577" v="4356"/>
          <ac:picMkLst>
            <pc:docMk/>
            <pc:sldMk cId="3688150481" sldId="299"/>
            <ac:picMk id="21" creationId="{8BB43D6D-2B04-F560-2DAA-EF76224E57B7}"/>
          </ac:picMkLst>
        </pc:picChg>
        <pc:picChg chg="mod">
          <ac:chgData name="Carlos Abreu" userId="732c6e06-ac72-4f45-8a12-3e5c0c8a7882" providerId="ADAL" clId="{48BAF1AE-7B29-4D4F-9AF7-CBAEAADD2F9E}" dt="2024-08-20T09:39:57.577" v="4356"/>
          <ac:picMkLst>
            <pc:docMk/>
            <pc:sldMk cId="3688150481" sldId="299"/>
            <ac:picMk id="22" creationId="{810FFCF4-9A48-B2E3-CE21-DF45ED00A46A}"/>
          </ac:picMkLst>
        </pc:picChg>
      </pc:sldChg>
      <pc:sldChg chg="add del">
        <pc:chgData name="Carlos Abreu" userId="732c6e06-ac72-4f45-8a12-3e5c0c8a7882" providerId="ADAL" clId="{48BAF1AE-7B29-4D4F-9AF7-CBAEAADD2F9E}" dt="2024-08-20T09:16:01.852" v="3164" actId="2696"/>
        <pc:sldMkLst>
          <pc:docMk/>
          <pc:sldMk cId="677736898" sldId="300"/>
        </pc:sldMkLst>
      </pc:sldChg>
      <pc:sldChg chg="addSp delSp modSp add del mod">
        <pc:chgData name="Carlos Abreu" userId="732c6e06-ac72-4f45-8a12-3e5c0c8a7882" providerId="ADAL" clId="{48BAF1AE-7B29-4D4F-9AF7-CBAEAADD2F9E}" dt="2024-08-20T11:08:47.156" v="5697" actId="2696"/>
        <pc:sldMkLst>
          <pc:docMk/>
          <pc:sldMk cId="2732246764" sldId="301"/>
        </pc:sldMkLst>
        <pc:spChg chg="mod">
          <ac:chgData name="Carlos Abreu" userId="732c6e06-ac72-4f45-8a12-3e5c0c8a7882" providerId="ADAL" clId="{48BAF1AE-7B29-4D4F-9AF7-CBAEAADD2F9E}" dt="2024-08-20T09:16:34.886" v="3189" actId="20577"/>
          <ac:spMkLst>
            <pc:docMk/>
            <pc:sldMk cId="2732246764" sldId="301"/>
            <ac:spMk id="7" creationId="{002DF4F2-B68F-1578-ACE0-3194B1106908}"/>
          </ac:spMkLst>
        </pc:spChg>
        <pc:spChg chg="del">
          <ac:chgData name="Carlos Abreu" userId="732c6e06-ac72-4f45-8a12-3e5c0c8a7882" providerId="ADAL" clId="{48BAF1AE-7B29-4D4F-9AF7-CBAEAADD2F9E}" dt="2024-08-20T09:16:11.940" v="3166" actId="478"/>
          <ac:spMkLst>
            <pc:docMk/>
            <pc:sldMk cId="2732246764" sldId="301"/>
            <ac:spMk id="24" creationId="{67A48E0D-9C36-1D94-1733-39FC53FE1E83}"/>
          </ac:spMkLst>
        </pc:spChg>
        <pc:grpChg chg="del">
          <ac:chgData name="Carlos Abreu" userId="732c6e06-ac72-4f45-8a12-3e5c0c8a7882" providerId="ADAL" clId="{48BAF1AE-7B29-4D4F-9AF7-CBAEAADD2F9E}" dt="2024-08-20T09:39:34.132" v="4337" actId="478"/>
          <ac:grpSpMkLst>
            <pc:docMk/>
            <pc:sldMk cId="2732246764" sldId="301"/>
            <ac:grpSpMk id="13" creationId="{F8E4D5D7-21B3-FF99-D08E-47A4D1128A6F}"/>
          </ac:grpSpMkLst>
        </pc:grpChg>
        <pc:grpChg chg="add mod">
          <ac:chgData name="Carlos Abreu" userId="732c6e06-ac72-4f45-8a12-3e5c0c8a7882" providerId="ADAL" clId="{48BAF1AE-7B29-4D4F-9AF7-CBAEAADD2F9E}" dt="2024-08-20T09:39:37.005" v="4340"/>
          <ac:grpSpMkLst>
            <pc:docMk/>
            <pc:sldMk cId="2732246764" sldId="301"/>
            <ac:grpSpMk id="19" creationId="{8E50E030-FDD1-5A13-F49D-D08C47F7D257}"/>
          </ac:grpSpMkLst>
        </pc:grpChg>
        <pc:picChg chg="del">
          <ac:chgData name="Carlos Abreu" userId="732c6e06-ac72-4f45-8a12-3e5c0c8a7882" providerId="ADAL" clId="{48BAF1AE-7B29-4D4F-9AF7-CBAEAADD2F9E}" dt="2024-08-20T09:39:35.559" v="4339" actId="478"/>
          <ac:picMkLst>
            <pc:docMk/>
            <pc:sldMk cId="2732246764" sldId="301"/>
            <ac:picMk id="8" creationId="{B0B69676-8B01-632E-6BCC-A99B5900639B}"/>
          </ac:picMkLst>
        </pc:picChg>
        <pc:picChg chg="del">
          <ac:chgData name="Carlos Abreu" userId="732c6e06-ac72-4f45-8a12-3e5c0c8a7882" providerId="ADAL" clId="{48BAF1AE-7B29-4D4F-9AF7-CBAEAADD2F9E}" dt="2024-08-20T09:39:34.743" v="4338" actId="478"/>
          <ac:picMkLst>
            <pc:docMk/>
            <pc:sldMk cId="2732246764" sldId="301"/>
            <ac:picMk id="15" creationId="{4A03CC33-281F-485D-DB0E-D3525F0A052D}"/>
          </ac:picMkLst>
        </pc:picChg>
        <pc:picChg chg="add mod">
          <ac:chgData name="Carlos Abreu" userId="732c6e06-ac72-4f45-8a12-3e5c0c8a7882" providerId="ADAL" clId="{48BAF1AE-7B29-4D4F-9AF7-CBAEAADD2F9E}" dt="2024-08-20T09:39:37.005" v="4340"/>
          <ac:picMkLst>
            <pc:docMk/>
            <pc:sldMk cId="2732246764" sldId="301"/>
            <ac:picMk id="18" creationId="{CC29B4B3-CF1F-1435-C1B4-01842E13D72F}"/>
          </ac:picMkLst>
        </pc:picChg>
        <pc:picChg chg="mod">
          <ac:chgData name="Carlos Abreu" userId="732c6e06-ac72-4f45-8a12-3e5c0c8a7882" providerId="ADAL" clId="{48BAF1AE-7B29-4D4F-9AF7-CBAEAADD2F9E}" dt="2024-08-20T09:39:37.005" v="4340"/>
          <ac:picMkLst>
            <pc:docMk/>
            <pc:sldMk cId="2732246764" sldId="301"/>
            <ac:picMk id="20" creationId="{9BF3117A-98C3-4BA4-DB59-5695E4BEDA42}"/>
          </ac:picMkLst>
        </pc:picChg>
        <pc:picChg chg="mod">
          <ac:chgData name="Carlos Abreu" userId="732c6e06-ac72-4f45-8a12-3e5c0c8a7882" providerId="ADAL" clId="{48BAF1AE-7B29-4D4F-9AF7-CBAEAADD2F9E}" dt="2024-08-20T09:39:37.005" v="4340"/>
          <ac:picMkLst>
            <pc:docMk/>
            <pc:sldMk cId="2732246764" sldId="301"/>
            <ac:picMk id="21" creationId="{D2C2D42E-8504-BF3A-47A0-FBC8DEE6A05D}"/>
          </ac:picMkLst>
        </pc:picChg>
        <pc:picChg chg="mod">
          <ac:chgData name="Carlos Abreu" userId="732c6e06-ac72-4f45-8a12-3e5c0c8a7882" providerId="ADAL" clId="{48BAF1AE-7B29-4D4F-9AF7-CBAEAADD2F9E}" dt="2024-08-20T09:39:37.005" v="4340"/>
          <ac:picMkLst>
            <pc:docMk/>
            <pc:sldMk cId="2732246764" sldId="301"/>
            <ac:picMk id="25" creationId="{985E5D97-210B-DB91-260E-C43207C8FF7E}"/>
          </ac:picMkLst>
        </pc:picChg>
      </pc:sldChg>
      <pc:sldChg chg="addSp delSp modSp add del mod">
        <pc:chgData name="Carlos Abreu" userId="732c6e06-ac72-4f45-8a12-3e5c0c8a7882" providerId="ADAL" clId="{48BAF1AE-7B29-4D4F-9AF7-CBAEAADD2F9E}" dt="2024-08-20T11:09:07.650" v="5699" actId="2696"/>
        <pc:sldMkLst>
          <pc:docMk/>
          <pc:sldMk cId="3662211096" sldId="302"/>
        </pc:sldMkLst>
        <pc:spChg chg="mod">
          <ac:chgData name="Carlos Abreu" userId="732c6e06-ac72-4f45-8a12-3e5c0c8a7882" providerId="ADAL" clId="{48BAF1AE-7B29-4D4F-9AF7-CBAEAADD2F9E}" dt="2024-08-20T09:23:52.757" v="3735" actId="20577"/>
          <ac:spMkLst>
            <pc:docMk/>
            <pc:sldMk cId="3662211096" sldId="302"/>
            <ac:spMk id="7" creationId="{002DF4F2-B68F-1578-ACE0-3194B1106908}"/>
          </ac:spMkLst>
        </pc:spChg>
        <pc:grpChg chg="del">
          <ac:chgData name="Carlos Abreu" userId="732c6e06-ac72-4f45-8a12-3e5c0c8a7882" providerId="ADAL" clId="{48BAF1AE-7B29-4D4F-9AF7-CBAEAADD2F9E}" dt="2024-08-20T09:39:39.782" v="4341" actId="478"/>
          <ac:grpSpMkLst>
            <pc:docMk/>
            <pc:sldMk cId="3662211096" sldId="302"/>
            <ac:grpSpMk id="13" creationId="{F8E4D5D7-21B3-FF99-D08E-47A4D1128A6F}"/>
          </ac:grpSpMkLst>
        </pc:grpChg>
        <pc:grpChg chg="add mod">
          <ac:chgData name="Carlos Abreu" userId="732c6e06-ac72-4f45-8a12-3e5c0c8a7882" providerId="ADAL" clId="{48BAF1AE-7B29-4D4F-9AF7-CBAEAADD2F9E}" dt="2024-08-20T09:39:42.081" v="4344"/>
          <ac:grpSpMkLst>
            <pc:docMk/>
            <pc:sldMk cId="3662211096" sldId="302"/>
            <ac:grpSpMk id="19" creationId="{3BBF423F-9579-BBA7-E256-7508B486796B}"/>
          </ac:grpSpMkLst>
        </pc:grpChg>
        <pc:picChg chg="del">
          <ac:chgData name="Carlos Abreu" userId="732c6e06-ac72-4f45-8a12-3e5c0c8a7882" providerId="ADAL" clId="{48BAF1AE-7B29-4D4F-9AF7-CBAEAADD2F9E}" dt="2024-08-20T09:39:40.900" v="4343" actId="478"/>
          <ac:picMkLst>
            <pc:docMk/>
            <pc:sldMk cId="3662211096" sldId="302"/>
            <ac:picMk id="8" creationId="{B0B69676-8B01-632E-6BCC-A99B5900639B}"/>
          </ac:picMkLst>
        </pc:picChg>
        <pc:picChg chg="del">
          <ac:chgData name="Carlos Abreu" userId="732c6e06-ac72-4f45-8a12-3e5c0c8a7882" providerId="ADAL" clId="{48BAF1AE-7B29-4D4F-9AF7-CBAEAADD2F9E}" dt="2024-08-20T09:39:40.288" v="4342" actId="478"/>
          <ac:picMkLst>
            <pc:docMk/>
            <pc:sldMk cId="3662211096" sldId="302"/>
            <ac:picMk id="15" creationId="{4A03CC33-281F-485D-DB0E-D3525F0A052D}"/>
          </ac:picMkLst>
        </pc:picChg>
        <pc:picChg chg="add mod">
          <ac:chgData name="Carlos Abreu" userId="732c6e06-ac72-4f45-8a12-3e5c0c8a7882" providerId="ADAL" clId="{48BAF1AE-7B29-4D4F-9AF7-CBAEAADD2F9E}" dt="2024-08-20T09:39:42.081" v="4344"/>
          <ac:picMkLst>
            <pc:docMk/>
            <pc:sldMk cId="3662211096" sldId="302"/>
            <ac:picMk id="18" creationId="{14959DB1-1F73-16B1-97F0-2C34BA821FA0}"/>
          </ac:picMkLst>
        </pc:picChg>
        <pc:picChg chg="mod">
          <ac:chgData name="Carlos Abreu" userId="732c6e06-ac72-4f45-8a12-3e5c0c8a7882" providerId="ADAL" clId="{48BAF1AE-7B29-4D4F-9AF7-CBAEAADD2F9E}" dt="2024-08-20T09:39:42.081" v="4344"/>
          <ac:picMkLst>
            <pc:docMk/>
            <pc:sldMk cId="3662211096" sldId="302"/>
            <ac:picMk id="20" creationId="{B8841D3F-D9C9-4A25-6B8F-97C53586613A}"/>
          </ac:picMkLst>
        </pc:picChg>
        <pc:picChg chg="mod">
          <ac:chgData name="Carlos Abreu" userId="732c6e06-ac72-4f45-8a12-3e5c0c8a7882" providerId="ADAL" clId="{48BAF1AE-7B29-4D4F-9AF7-CBAEAADD2F9E}" dt="2024-08-20T09:39:42.081" v="4344"/>
          <ac:picMkLst>
            <pc:docMk/>
            <pc:sldMk cId="3662211096" sldId="302"/>
            <ac:picMk id="21" creationId="{6AA1D87B-ED6B-1BDF-8598-78B85DB62979}"/>
          </ac:picMkLst>
        </pc:picChg>
        <pc:picChg chg="mod">
          <ac:chgData name="Carlos Abreu" userId="732c6e06-ac72-4f45-8a12-3e5c0c8a7882" providerId="ADAL" clId="{48BAF1AE-7B29-4D4F-9AF7-CBAEAADD2F9E}" dt="2024-08-20T09:39:42.081" v="4344"/>
          <ac:picMkLst>
            <pc:docMk/>
            <pc:sldMk cId="3662211096" sldId="302"/>
            <ac:picMk id="24" creationId="{0F3994D1-71CE-7FDE-9237-0AEFD1FCC936}"/>
          </ac:picMkLst>
        </pc:picChg>
      </pc:sldChg>
      <pc:sldChg chg="addSp delSp modSp add mod">
        <pc:chgData name="Carlos Abreu" userId="732c6e06-ac72-4f45-8a12-3e5c0c8a7882" providerId="ADAL" clId="{48BAF1AE-7B29-4D4F-9AF7-CBAEAADD2F9E}" dt="2024-08-20T10:09:03.105" v="5175" actId="20577"/>
        <pc:sldMkLst>
          <pc:docMk/>
          <pc:sldMk cId="2220060679" sldId="303"/>
        </pc:sldMkLst>
        <pc:spChg chg="mod">
          <ac:chgData name="Carlos Abreu" userId="732c6e06-ac72-4f45-8a12-3e5c0c8a7882" providerId="ADAL" clId="{48BAF1AE-7B29-4D4F-9AF7-CBAEAADD2F9E}" dt="2024-08-20T10:09:03.105" v="5175" actId="20577"/>
          <ac:spMkLst>
            <pc:docMk/>
            <pc:sldMk cId="2220060679" sldId="303"/>
            <ac:spMk id="11" creationId="{B0B5A135-3B63-B6C2-73F5-700B244788DE}"/>
          </ac:spMkLst>
        </pc:spChg>
        <pc:grpChg chg="del">
          <ac:chgData name="Carlos Abreu" userId="732c6e06-ac72-4f45-8a12-3e5c0c8a7882" providerId="ADAL" clId="{48BAF1AE-7B29-4D4F-9AF7-CBAEAADD2F9E}" dt="2024-08-20T09:40:04.992" v="4361" actId="478"/>
          <ac:grpSpMkLst>
            <pc:docMk/>
            <pc:sldMk cId="2220060679" sldId="303"/>
            <ac:grpSpMk id="13" creationId="{F8E4D5D7-21B3-FF99-D08E-47A4D1128A6F}"/>
          </ac:grpSpMkLst>
        </pc:grpChg>
        <pc:grpChg chg="add mod">
          <ac:chgData name="Carlos Abreu" userId="732c6e06-ac72-4f45-8a12-3e5c0c8a7882" providerId="ADAL" clId="{48BAF1AE-7B29-4D4F-9AF7-CBAEAADD2F9E}" dt="2024-08-20T09:40:08.533" v="4364"/>
          <ac:grpSpMkLst>
            <pc:docMk/>
            <pc:sldMk cId="2220060679" sldId="303"/>
            <ac:grpSpMk id="19" creationId="{9EE817FB-33E3-2560-5C68-015A4AA20270}"/>
          </ac:grpSpMkLst>
        </pc:grpChg>
        <pc:picChg chg="add mod">
          <ac:chgData name="Carlos Abreu" userId="732c6e06-ac72-4f45-8a12-3e5c0c8a7882" providerId="ADAL" clId="{48BAF1AE-7B29-4D4F-9AF7-CBAEAADD2F9E}" dt="2024-08-20T09:40:08.533" v="4364"/>
          <ac:picMkLst>
            <pc:docMk/>
            <pc:sldMk cId="2220060679" sldId="303"/>
            <ac:picMk id="7" creationId="{56FE6A96-F93C-D221-4DBC-3A3773A4F05D}"/>
          </ac:picMkLst>
        </pc:picChg>
        <pc:picChg chg="del">
          <ac:chgData name="Carlos Abreu" userId="732c6e06-ac72-4f45-8a12-3e5c0c8a7882" providerId="ADAL" clId="{48BAF1AE-7B29-4D4F-9AF7-CBAEAADD2F9E}" dt="2024-08-20T09:40:07.513" v="4363" actId="478"/>
          <ac:picMkLst>
            <pc:docMk/>
            <pc:sldMk cId="2220060679" sldId="303"/>
            <ac:picMk id="8" creationId="{B0B69676-8B01-632E-6BCC-A99B5900639B}"/>
          </ac:picMkLst>
        </pc:picChg>
        <pc:picChg chg="del">
          <ac:chgData name="Carlos Abreu" userId="732c6e06-ac72-4f45-8a12-3e5c0c8a7882" providerId="ADAL" clId="{48BAF1AE-7B29-4D4F-9AF7-CBAEAADD2F9E}" dt="2024-08-20T09:40:05.409" v="4362" actId="478"/>
          <ac:picMkLst>
            <pc:docMk/>
            <pc:sldMk cId="2220060679" sldId="303"/>
            <ac:picMk id="15" creationId="{4A03CC33-281F-485D-DB0E-D3525F0A052D}"/>
          </ac:picMkLst>
        </pc:picChg>
        <pc:picChg chg="mod">
          <ac:chgData name="Carlos Abreu" userId="732c6e06-ac72-4f45-8a12-3e5c0c8a7882" providerId="ADAL" clId="{48BAF1AE-7B29-4D4F-9AF7-CBAEAADD2F9E}" dt="2024-08-20T09:40:08.533" v="4364"/>
          <ac:picMkLst>
            <pc:docMk/>
            <pc:sldMk cId="2220060679" sldId="303"/>
            <ac:picMk id="20" creationId="{9A65B756-19A2-CF30-D7A7-E07EF45F37A6}"/>
          </ac:picMkLst>
        </pc:picChg>
        <pc:picChg chg="mod">
          <ac:chgData name="Carlos Abreu" userId="732c6e06-ac72-4f45-8a12-3e5c0c8a7882" providerId="ADAL" clId="{48BAF1AE-7B29-4D4F-9AF7-CBAEAADD2F9E}" dt="2024-08-20T09:40:08.533" v="4364"/>
          <ac:picMkLst>
            <pc:docMk/>
            <pc:sldMk cId="2220060679" sldId="303"/>
            <ac:picMk id="21" creationId="{509221FD-5F24-A530-1108-BF92393303B7}"/>
          </ac:picMkLst>
        </pc:picChg>
        <pc:picChg chg="mod">
          <ac:chgData name="Carlos Abreu" userId="732c6e06-ac72-4f45-8a12-3e5c0c8a7882" providerId="ADAL" clId="{48BAF1AE-7B29-4D4F-9AF7-CBAEAADD2F9E}" dt="2024-08-20T09:40:08.533" v="4364"/>
          <ac:picMkLst>
            <pc:docMk/>
            <pc:sldMk cId="2220060679" sldId="303"/>
            <ac:picMk id="22" creationId="{853452A1-C1C5-999D-D194-94D76342B11F}"/>
          </ac:picMkLst>
        </pc:picChg>
      </pc:sldChg>
      <pc:sldChg chg="addSp delSp modSp add mod">
        <pc:chgData name="Carlos Abreu" userId="732c6e06-ac72-4f45-8a12-3e5c0c8a7882" providerId="ADAL" clId="{48BAF1AE-7B29-4D4F-9AF7-CBAEAADD2F9E}" dt="2024-08-20T11:24:01.330" v="5760" actId="208"/>
        <pc:sldMkLst>
          <pc:docMk/>
          <pc:sldMk cId="4093961787" sldId="304"/>
        </pc:sldMkLst>
        <pc:spChg chg="mod">
          <ac:chgData name="Carlos Abreu" userId="732c6e06-ac72-4f45-8a12-3e5c0c8a7882" providerId="ADAL" clId="{48BAF1AE-7B29-4D4F-9AF7-CBAEAADD2F9E}" dt="2024-08-20T11:12:16.347" v="5710" actId="207"/>
          <ac:spMkLst>
            <pc:docMk/>
            <pc:sldMk cId="4093961787" sldId="304"/>
            <ac:spMk id="7" creationId="{002DF4F2-B68F-1578-ACE0-3194B1106908}"/>
          </ac:spMkLst>
        </pc:spChg>
        <pc:spChg chg="add mod">
          <ac:chgData name="Carlos Abreu" userId="732c6e06-ac72-4f45-8a12-3e5c0c8a7882" providerId="ADAL" clId="{48BAF1AE-7B29-4D4F-9AF7-CBAEAADD2F9E}" dt="2024-08-20T11:05:00.304" v="5538" actId="12"/>
          <ac:spMkLst>
            <pc:docMk/>
            <pc:sldMk cId="4093961787" sldId="304"/>
            <ac:spMk id="8" creationId="{8D671F9D-82BD-4ACA-FC17-8DCE29FD813D}"/>
          </ac:spMkLst>
        </pc:spChg>
        <pc:spChg chg="add mod">
          <ac:chgData name="Carlos Abreu" userId="732c6e06-ac72-4f45-8a12-3e5c0c8a7882" providerId="ADAL" clId="{48BAF1AE-7B29-4D4F-9AF7-CBAEAADD2F9E}" dt="2024-08-20T11:13:02.555" v="5717" actId="1076"/>
          <ac:spMkLst>
            <pc:docMk/>
            <pc:sldMk cId="4093961787" sldId="304"/>
            <ac:spMk id="9" creationId="{76B97D32-A98F-37D4-0594-48F543640FCB}"/>
          </ac:spMkLst>
        </pc:spChg>
        <pc:spChg chg="add del">
          <ac:chgData name="Carlos Abreu" userId="732c6e06-ac72-4f45-8a12-3e5c0c8a7882" providerId="ADAL" clId="{48BAF1AE-7B29-4D4F-9AF7-CBAEAADD2F9E}" dt="2024-08-20T11:13:08.216" v="5719" actId="478"/>
          <ac:spMkLst>
            <pc:docMk/>
            <pc:sldMk cId="4093961787" sldId="304"/>
            <ac:spMk id="10" creationId="{8029A3CC-87BA-F665-80C9-FBF6536AF3DF}"/>
          </ac:spMkLst>
        </pc:spChg>
        <pc:spChg chg="mod">
          <ac:chgData name="Carlos Abreu" userId="732c6e06-ac72-4f45-8a12-3e5c0c8a7882" providerId="ADAL" clId="{48BAF1AE-7B29-4D4F-9AF7-CBAEAADD2F9E}" dt="2024-08-20T10:50:48.152" v="5263" actId="20577"/>
          <ac:spMkLst>
            <pc:docMk/>
            <pc:sldMk cId="4093961787" sldId="304"/>
            <ac:spMk id="11" creationId="{B0B5A135-3B63-B6C2-73F5-700B244788DE}"/>
          </ac:spMkLst>
        </pc:spChg>
        <pc:spChg chg="add del mod">
          <ac:chgData name="Carlos Abreu" userId="732c6e06-ac72-4f45-8a12-3e5c0c8a7882" providerId="ADAL" clId="{48BAF1AE-7B29-4D4F-9AF7-CBAEAADD2F9E}" dt="2024-08-20T10:43:36.604" v="5221" actId="478"/>
          <ac:spMkLst>
            <pc:docMk/>
            <pc:sldMk cId="4093961787" sldId="304"/>
            <ac:spMk id="22" creationId="{AC8821E9-FF21-100F-A16D-D4CD140139A0}"/>
          </ac:spMkLst>
        </pc:spChg>
        <pc:spChg chg="del">
          <ac:chgData name="Carlos Abreu" userId="732c6e06-ac72-4f45-8a12-3e5c0c8a7882" providerId="ADAL" clId="{48BAF1AE-7B29-4D4F-9AF7-CBAEAADD2F9E}" dt="2024-08-20T10:43:16.754" v="5215" actId="478"/>
          <ac:spMkLst>
            <pc:docMk/>
            <pc:sldMk cId="4093961787" sldId="304"/>
            <ac:spMk id="23" creationId="{1150C51F-B5F5-9EE2-455B-ECCF421E2D1D}"/>
          </ac:spMkLst>
        </pc:spChg>
        <pc:spChg chg="add mod">
          <ac:chgData name="Carlos Abreu" userId="732c6e06-ac72-4f45-8a12-3e5c0c8a7882" providerId="ADAL" clId="{48BAF1AE-7B29-4D4F-9AF7-CBAEAADD2F9E}" dt="2024-08-20T11:12:48.494" v="5716" actId="208"/>
          <ac:spMkLst>
            <pc:docMk/>
            <pc:sldMk cId="4093961787" sldId="304"/>
            <ac:spMk id="24" creationId="{6D84DE52-A473-0ED7-6D18-CDB3BC4F7DC4}"/>
          </ac:spMkLst>
        </pc:spChg>
        <pc:spChg chg="add del mod">
          <ac:chgData name="Carlos Abreu" userId="732c6e06-ac72-4f45-8a12-3e5c0c8a7882" providerId="ADAL" clId="{48BAF1AE-7B29-4D4F-9AF7-CBAEAADD2F9E}" dt="2024-08-20T11:03:00.579" v="5510" actId="478"/>
          <ac:spMkLst>
            <pc:docMk/>
            <pc:sldMk cId="4093961787" sldId="304"/>
            <ac:spMk id="26" creationId="{DF319E47-5D8C-9E56-5328-B5F6B4FD4F15}"/>
          </ac:spMkLst>
        </pc:spChg>
        <pc:spChg chg="add mod">
          <ac:chgData name="Carlos Abreu" userId="732c6e06-ac72-4f45-8a12-3e5c0c8a7882" providerId="ADAL" clId="{48BAF1AE-7B29-4D4F-9AF7-CBAEAADD2F9E}" dt="2024-08-20T11:05:42.372" v="5596" actId="20577"/>
          <ac:spMkLst>
            <pc:docMk/>
            <pc:sldMk cId="4093961787" sldId="304"/>
            <ac:spMk id="27" creationId="{8971BD2F-41D2-4FEB-8FA9-CFAD13CB4CAA}"/>
          </ac:spMkLst>
        </pc:spChg>
        <pc:spChg chg="add mod">
          <ac:chgData name="Carlos Abreu" userId="732c6e06-ac72-4f45-8a12-3e5c0c8a7882" providerId="ADAL" clId="{48BAF1AE-7B29-4D4F-9AF7-CBAEAADD2F9E}" dt="2024-08-20T11:24:01.330" v="5760" actId="208"/>
          <ac:spMkLst>
            <pc:docMk/>
            <pc:sldMk cId="4093961787" sldId="304"/>
            <ac:spMk id="28" creationId="{D9E5ACEE-CF67-E982-EEAB-1C24ADBC7A09}"/>
          </ac:spMkLst>
        </pc:spChg>
        <pc:spChg chg="add mod">
          <ac:chgData name="Carlos Abreu" userId="732c6e06-ac72-4f45-8a12-3e5c0c8a7882" providerId="ADAL" clId="{48BAF1AE-7B29-4D4F-9AF7-CBAEAADD2F9E}" dt="2024-08-20T11:13:24.027" v="5720"/>
          <ac:spMkLst>
            <pc:docMk/>
            <pc:sldMk cId="4093961787" sldId="304"/>
            <ac:spMk id="29" creationId="{FB22D34D-B686-42F4-53CD-9CF9E5D24CDC}"/>
          </ac:spMkLst>
        </pc:spChg>
        <pc:cxnChg chg="add del mod">
          <ac:chgData name="Carlos Abreu" userId="732c6e06-ac72-4f45-8a12-3e5c0c8a7882" providerId="ADAL" clId="{48BAF1AE-7B29-4D4F-9AF7-CBAEAADD2F9E}" dt="2024-08-20T11:00:04.951" v="5499" actId="478"/>
          <ac:cxnSpMkLst>
            <pc:docMk/>
            <pc:sldMk cId="4093961787" sldId="304"/>
            <ac:cxnSpMk id="14" creationId="{93126294-F936-DCF8-2019-1035B77306B0}"/>
          </ac:cxnSpMkLst>
        </pc:cxnChg>
        <pc:cxnChg chg="add del mod">
          <ac:chgData name="Carlos Abreu" userId="732c6e06-ac72-4f45-8a12-3e5c0c8a7882" providerId="ADAL" clId="{48BAF1AE-7B29-4D4F-9AF7-CBAEAADD2F9E}" dt="2024-08-20T11:00:40.850" v="5504" actId="478"/>
          <ac:cxnSpMkLst>
            <pc:docMk/>
            <pc:sldMk cId="4093961787" sldId="304"/>
            <ac:cxnSpMk id="16" creationId="{032264A1-6B1E-0FC9-5D4C-AA2A96CEB388}"/>
          </ac:cxnSpMkLst>
        </pc:cxnChg>
      </pc:sldChg>
      <pc:sldChg chg="addSp modSp add del mod">
        <pc:chgData name="Carlos Abreu" userId="732c6e06-ac72-4f45-8a12-3e5c0c8a7882" providerId="ADAL" clId="{48BAF1AE-7B29-4D4F-9AF7-CBAEAADD2F9E}" dt="2024-08-20T11:13:34.905" v="5722"/>
        <pc:sldMkLst>
          <pc:docMk/>
          <pc:sldMk cId="2402901432" sldId="305"/>
        </pc:sldMkLst>
        <pc:spChg chg="mod">
          <ac:chgData name="Carlos Abreu" userId="732c6e06-ac72-4f45-8a12-3e5c0c8a7882" providerId="ADAL" clId="{48BAF1AE-7B29-4D4F-9AF7-CBAEAADD2F9E}" dt="2024-08-20T11:08:38.894" v="5696"/>
          <ac:spMkLst>
            <pc:docMk/>
            <pc:sldMk cId="2402901432" sldId="305"/>
            <ac:spMk id="7" creationId="{002DF4F2-B68F-1578-ACE0-3194B1106908}"/>
          </ac:spMkLst>
        </pc:spChg>
        <pc:spChg chg="add mod">
          <ac:chgData name="Carlos Abreu" userId="732c6e06-ac72-4f45-8a12-3e5c0c8a7882" providerId="ADAL" clId="{48BAF1AE-7B29-4D4F-9AF7-CBAEAADD2F9E}" dt="2024-08-20T11:13:34.905" v="5722"/>
          <ac:spMkLst>
            <pc:docMk/>
            <pc:sldMk cId="2402901432" sldId="305"/>
            <ac:spMk id="8" creationId="{64DF95F1-5A37-46E7-BA24-401EE547D04C}"/>
          </ac:spMkLst>
        </pc:spChg>
      </pc:sldChg>
      <pc:sldChg chg="addSp modSp add mod">
        <pc:chgData name="Carlos Abreu" userId="732c6e06-ac72-4f45-8a12-3e5c0c8a7882" providerId="ADAL" clId="{48BAF1AE-7B29-4D4F-9AF7-CBAEAADD2F9E}" dt="2024-08-20T11:13:37.295" v="5723"/>
        <pc:sldMkLst>
          <pc:docMk/>
          <pc:sldMk cId="549978957" sldId="306"/>
        </pc:sldMkLst>
        <pc:spChg chg="mod">
          <ac:chgData name="Carlos Abreu" userId="732c6e06-ac72-4f45-8a12-3e5c0c8a7882" providerId="ADAL" clId="{48BAF1AE-7B29-4D4F-9AF7-CBAEAADD2F9E}" dt="2024-08-20T11:09:10.103" v="5700"/>
          <ac:spMkLst>
            <pc:docMk/>
            <pc:sldMk cId="549978957" sldId="306"/>
            <ac:spMk id="7" creationId="{002DF4F2-B68F-1578-ACE0-3194B1106908}"/>
          </ac:spMkLst>
        </pc:spChg>
        <pc:spChg chg="add mod">
          <ac:chgData name="Carlos Abreu" userId="732c6e06-ac72-4f45-8a12-3e5c0c8a7882" providerId="ADAL" clId="{48BAF1AE-7B29-4D4F-9AF7-CBAEAADD2F9E}" dt="2024-08-20T11:13:37.295" v="5723"/>
          <ac:spMkLst>
            <pc:docMk/>
            <pc:sldMk cId="549978957" sldId="306"/>
            <ac:spMk id="8" creationId="{9D4E7651-C001-0C5D-1A14-175BBF65AF0D}"/>
          </ac:spMkLst>
        </pc:spChg>
      </pc:sldChg>
      <pc:sldChg chg="modSp add mod">
        <pc:chgData name="Carlos Abreu" userId="732c6e06-ac72-4f45-8a12-3e5c0c8a7882" providerId="ADAL" clId="{48BAF1AE-7B29-4D4F-9AF7-CBAEAADD2F9E}" dt="2024-08-20T11:25:25.555" v="5776"/>
        <pc:sldMkLst>
          <pc:docMk/>
          <pc:sldMk cId="3390343427" sldId="307"/>
        </pc:sldMkLst>
        <pc:spChg chg="mod">
          <ac:chgData name="Carlos Abreu" userId="732c6e06-ac72-4f45-8a12-3e5c0c8a7882" providerId="ADAL" clId="{48BAF1AE-7B29-4D4F-9AF7-CBAEAADD2F9E}" dt="2024-08-20T11:22:54.251" v="5757" actId="20577"/>
          <ac:spMkLst>
            <pc:docMk/>
            <pc:sldMk cId="3390343427" sldId="307"/>
            <ac:spMk id="7" creationId="{002DF4F2-B68F-1578-ACE0-3194B1106908}"/>
          </ac:spMkLst>
        </pc:spChg>
        <pc:spChg chg="mod">
          <ac:chgData name="Carlos Abreu" userId="732c6e06-ac72-4f45-8a12-3e5c0c8a7882" providerId="ADAL" clId="{48BAF1AE-7B29-4D4F-9AF7-CBAEAADD2F9E}" dt="2024-08-20T11:25:25.555" v="5776"/>
          <ac:spMkLst>
            <pc:docMk/>
            <pc:sldMk cId="3390343427" sldId="307"/>
            <ac:spMk id="11" creationId="{B0B5A135-3B63-B6C2-73F5-700B244788DE}"/>
          </ac:spMkLst>
        </pc:spChg>
      </pc:sldChg>
    </pc:docChg>
  </pc:docChgLst>
  <pc:docChgLst>
    <pc:chgData name="Carlos Abreu" userId="732c6e06-ac72-4f45-8a12-3e5c0c8a7882" providerId="ADAL" clId="{7998975A-9A19-403E-AFBF-17A01A95474C}"/>
    <pc:docChg chg="modSld">
      <pc:chgData name="Carlos Abreu" userId="732c6e06-ac72-4f45-8a12-3e5c0c8a7882" providerId="ADAL" clId="{7998975A-9A19-403E-AFBF-17A01A95474C}" dt="2024-08-23T16:47:57.779" v="19" actId="20577"/>
      <pc:docMkLst>
        <pc:docMk/>
      </pc:docMkLst>
      <pc:sldChg chg="modSp mod">
        <pc:chgData name="Carlos Abreu" userId="732c6e06-ac72-4f45-8a12-3e5c0c8a7882" providerId="ADAL" clId="{7998975A-9A19-403E-AFBF-17A01A95474C}" dt="2024-08-23T16:47:57.779" v="19" actId="20577"/>
        <pc:sldMkLst>
          <pc:docMk/>
          <pc:sldMk cId="2314332723" sldId="272"/>
        </pc:sldMkLst>
        <pc:spChg chg="mod">
          <ac:chgData name="Carlos Abreu" userId="732c6e06-ac72-4f45-8a12-3e5c0c8a7882" providerId="ADAL" clId="{7998975A-9A19-403E-AFBF-17A01A95474C}" dt="2024-08-23T16:47:57.779" v="19" actId="20577"/>
          <ac:spMkLst>
            <pc:docMk/>
            <pc:sldMk cId="2314332723" sldId="272"/>
            <ac:spMk id="17" creationId="{0A544FCD-B3ED-E08A-8296-82B928E51B94}"/>
          </ac:spMkLst>
        </pc:spChg>
        <pc:spChg chg="mod">
          <ac:chgData name="Carlos Abreu" userId="732c6e06-ac72-4f45-8a12-3e5c0c8a7882" providerId="ADAL" clId="{7998975A-9A19-403E-AFBF-17A01A95474C}" dt="2024-08-23T16:47:45.044" v="9" actId="20577"/>
          <ac:spMkLst>
            <pc:docMk/>
            <pc:sldMk cId="2314332723" sldId="272"/>
            <ac:spMk id="23" creationId="{34F15A76-FB38-2003-B441-1372517C1880}"/>
          </ac:spMkLst>
        </pc:spChg>
        <pc:spChg chg="mod">
          <ac:chgData name="Carlos Abreu" userId="732c6e06-ac72-4f45-8a12-3e5c0c8a7882" providerId="ADAL" clId="{7998975A-9A19-403E-AFBF-17A01A95474C}" dt="2024-08-23T16:47:37.297" v="5" actId="20577"/>
          <ac:spMkLst>
            <pc:docMk/>
            <pc:sldMk cId="2314332723" sldId="272"/>
            <ac:spMk id="24" creationId="{064E5AB5-2C90-6358-BD5F-A6DB6F8F3F54}"/>
          </ac:spMkLst>
        </pc:spChg>
      </pc:sldChg>
    </pc:docChg>
  </pc:docChgLst>
  <pc:docChgLst>
    <pc:chgData name="Cátia Vasconcelos" userId="e5547a0b-6e1b-44f1-ad50-17444e07879f" providerId="ADAL" clId="{885C75E0-340A-42BB-AFB8-B358F1AF02F0}"/>
    <pc:docChg chg="undo custSel modSld">
      <pc:chgData name="Cátia Vasconcelos" userId="e5547a0b-6e1b-44f1-ad50-17444e07879f" providerId="ADAL" clId="{885C75E0-340A-42BB-AFB8-B358F1AF02F0}" dt="2024-09-06T14:18:38.298" v="17" actId="14826"/>
      <pc:docMkLst>
        <pc:docMk/>
      </pc:docMkLst>
      <pc:sldChg chg="modSp">
        <pc:chgData name="Cátia Vasconcelos" userId="e5547a0b-6e1b-44f1-ad50-17444e07879f" providerId="ADAL" clId="{885C75E0-340A-42BB-AFB8-B358F1AF02F0}" dt="2024-09-06T14:18:09.183" v="14" actId="14826"/>
        <pc:sldMkLst>
          <pc:docMk/>
          <pc:sldMk cId="1790359535" sldId="275"/>
        </pc:sldMkLst>
        <pc:grpChg chg="mod">
          <ac:chgData name="Cátia Vasconcelos" userId="e5547a0b-6e1b-44f1-ad50-17444e07879f" providerId="ADAL" clId="{885C75E0-340A-42BB-AFB8-B358F1AF02F0}" dt="2024-09-06T14:18:09.183" v="14" actId="14826"/>
          <ac:grpSpMkLst>
            <pc:docMk/>
            <pc:sldMk cId="1790359535" sldId="275"/>
            <ac:grpSpMk id="2" creationId="{3E717710-70A8-0BD7-608C-520C72758BCD}"/>
          </ac:grpSpMkLst>
        </pc:grpChg>
        <pc:picChg chg="mod">
          <ac:chgData name="Cátia Vasconcelos" userId="e5547a0b-6e1b-44f1-ad50-17444e07879f" providerId="ADAL" clId="{885C75E0-340A-42BB-AFB8-B358F1AF02F0}" dt="2024-09-06T14:18:09.183" v="14" actId="14826"/>
          <ac:picMkLst>
            <pc:docMk/>
            <pc:sldMk cId="1790359535" sldId="275"/>
            <ac:picMk id="8" creationId="{58A9A323-3C19-F2B8-D748-3DD2E0C0BA1A}"/>
          </ac:picMkLst>
        </pc:picChg>
        <pc:picChg chg="mod">
          <ac:chgData name="Cátia Vasconcelos" userId="e5547a0b-6e1b-44f1-ad50-17444e07879f" providerId="ADAL" clId="{885C75E0-340A-42BB-AFB8-B358F1AF02F0}" dt="2024-09-06T14:18:09.183" v="14" actId="14826"/>
          <ac:picMkLst>
            <pc:docMk/>
            <pc:sldMk cId="1790359535" sldId="275"/>
            <ac:picMk id="13" creationId="{6397F6B4-F20E-29FA-F2C5-A4F5DE2E3836}"/>
          </ac:picMkLst>
        </pc:picChg>
        <pc:picChg chg="mod">
          <ac:chgData name="Cátia Vasconcelos" userId="e5547a0b-6e1b-44f1-ad50-17444e07879f" providerId="ADAL" clId="{885C75E0-340A-42BB-AFB8-B358F1AF02F0}" dt="2024-09-06T14:18:09.183" v="14" actId="14826"/>
          <ac:picMkLst>
            <pc:docMk/>
            <pc:sldMk cId="1790359535" sldId="275"/>
            <ac:picMk id="14" creationId="{F7A7E3F8-DFBB-1FF8-7A0B-65A345273A08}"/>
          </ac:picMkLst>
        </pc:picChg>
      </pc:sldChg>
      <pc:sldChg chg="modSp">
        <pc:chgData name="Cátia Vasconcelos" userId="e5547a0b-6e1b-44f1-ad50-17444e07879f" providerId="ADAL" clId="{885C75E0-340A-42BB-AFB8-B358F1AF02F0}" dt="2024-09-06T14:18:28.645" v="16" actId="14826"/>
        <pc:sldMkLst>
          <pc:docMk/>
          <pc:sldMk cId="1074769637" sldId="279"/>
        </pc:sldMkLst>
        <pc:grpChg chg="mod">
          <ac:chgData name="Cátia Vasconcelos" userId="e5547a0b-6e1b-44f1-ad50-17444e07879f" providerId="ADAL" clId="{885C75E0-340A-42BB-AFB8-B358F1AF02F0}" dt="2024-09-06T14:18:28.645" v="16" actId="14826"/>
          <ac:grpSpMkLst>
            <pc:docMk/>
            <pc:sldMk cId="1074769637" sldId="279"/>
            <ac:grpSpMk id="2" creationId="{598D4DE6-7F2F-1056-02E8-3D233A03A6E9}"/>
          </ac:grpSpMkLst>
        </pc:grpChg>
        <pc:picChg chg="mod">
          <ac:chgData name="Cátia Vasconcelos" userId="e5547a0b-6e1b-44f1-ad50-17444e07879f" providerId="ADAL" clId="{885C75E0-340A-42BB-AFB8-B358F1AF02F0}" dt="2024-09-06T14:18:28.645" v="16" actId="14826"/>
          <ac:picMkLst>
            <pc:docMk/>
            <pc:sldMk cId="1074769637" sldId="279"/>
            <ac:picMk id="15" creationId="{455BF263-A560-E2A6-4ED0-DFFB15641801}"/>
          </ac:picMkLst>
        </pc:picChg>
        <pc:picChg chg="mod">
          <ac:chgData name="Cátia Vasconcelos" userId="e5547a0b-6e1b-44f1-ad50-17444e07879f" providerId="ADAL" clId="{885C75E0-340A-42BB-AFB8-B358F1AF02F0}" dt="2024-09-06T14:18:28.645" v="16" actId="14826"/>
          <ac:picMkLst>
            <pc:docMk/>
            <pc:sldMk cId="1074769637" sldId="279"/>
            <ac:picMk id="17" creationId="{C1CFF37E-DE57-AC60-98D3-3C31ACCE7DC3}"/>
          </ac:picMkLst>
        </pc:picChg>
        <pc:picChg chg="mod">
          <ac:chgData name="Cátia Vasconcelos" userId="e5547a0b-6e1b-44f1-ad50-17444e07879f" providerId="ADAL" clId="{885C75E0-340A-42BB-AFB8-B358F1AF02F0}" dt="2024-09-06T14:18:28.645" v="16" actId="14826"/>
          <ac:picMkLst>
            <pc:docMk/>
            <pc:sldMk cId="1074769637" sldId="279"/>
            <ac:picMk id="18" creationId="{03A3F8F7-0299-06A2-D25B-B0B6F001FE7A}"/>
          </ac:picMkLst>
        </pc:picChg>
      </pc:sldChg>
      <pc:sldChg chg="modSp">
        <pc:chgData name="Cátia Vasconcelos" userId="e5547a0b-6e1b-44f1-ad50-17444e07879f" providerId="ADAL" clId="{885C75E0-340A-42BB-AFB8-B358F1AF02F0}" dt="2024-09-06T14:18:38.298" v="17" actId="14826"/>
        <pc:sldMkLst>
          <pc:docMk/>
          <pc:sldMk cId="1017761714" sldId="283"/>
        </pc:sldMkLst>
        <pc:grpChg chg="mod">
          <ac:chgData name="Cátia Vasconcelos" userId="e5547a0b-6e1b-44f1-ad50-17444e07879f" providerId="ADAL" clId="{885C75E0-340A-42BB-AFB8-B358F1AF02F0}" dt="2024-09-06T14:18:38.298" v="17" actId="14826"/>
          <ac:grpSpMkLst>
            <pc:docMk/>
            <pc:sldMk cId="1017761714" sldId="283"/>
            <ac:grpSpMk id="2" creationId="{D4E7E46F-5726-F6B7-6B26-F440752A3BF7}"/>
          </ac:grpSpMkLst>
        </pc:grpChg>
        <pc:picChg chg="mod">
          <ac:chgData name="Cátia Vasconcelos" userId="e5547a0b-6e1b-44f1-ad50-17444e07879f" providerId="ADAL" clId="{885C75E0-340A-42BB-AFB8-B358F1AF02F0}" dt="2024-09-06T14:18:38.298" v="17" actId="14826"/>
          <ac:picMkLst>
            <pc:docMk/>
            <pc:sldMk cId="1017761714" sldId="283"/>
            <ac:picMk id="7" creationId="{B96DDE21-0A21-A41B-6524-9D132140CA44}"/>
          </ac:picMkLst>
        </pc:picChg>
        <pc:picChg chg="mod">
          <ac:chgData name="Cátia Vasconcelos" userId="e5547a0b-6e1b-44f1-ad50-17444e07879f" providerId="ADAL" clId="{885C75E0-340A-42BB-AFB8-B358F1AF02F0}" dt="2024-09-06T14:18:38.298" v="17" actId="14826"/>
          <ac:picMkLst>
            <pc:docMk/>
            <pc:sldMk cId="1017761714" sldId="283"/>
            <ac:picMk id="16" creationId="{A815C6EB-83FD-4661-51E5-0BE5F496EDB5}"/>
          </ac:picMkLst>
        </pc:picChg>
        <pc:picChg chg="mod">
          <ac:chgData name="Cátia Vasconcelos" userId="e5547a0b-6e1b-44f1-ad50-17444e07879f" providerId="ADAL" clId="{885C75E0-340A-42BB-AFB8-B358F1AF02F0}" dt="2024-09-06T14:18:38.298" v="17" actId="14826"/>
          <ac:picMkLst>
            <pc:docMk/>
            <pc:sldMk cId="1017761714" sldId="283"/>
            <ac:picMk id="17" creationId="{0702A2FF-AAF2-2DF0-26C6-04339198AF37}"/>
          </ac:picMkLst>
        </pc:picChg>
      </pc:sldChg>
      <pc:sldChg chg="modSp">
        <pc:chgData name="Cátia Vasconcelos" userId="e5547a0b-6e1b-44f1-ad50-17444e07879f" providerId="ADAL" clId="{885C75E0-340A-42BB-AFB8-B358F1AF02F0}" dt="2024-09-06T14:16:33.884" v="7" actId="14826"/>
        <pc:sldMkLst>
          <pc:docMk/>
          <pc:sldMk cId="1664326205" sldId="292"/>
        </pc:sldMkLst>
        <pc:grpChg chg="mod">
          <ac:chgData name="Cátia Vasconcelos" userId="e5547a0b-6e1b-44f1-ad50-17444e07879f" providerId="ADAL" clId="{885C75E0-340A-42BB-AFB8-B358F1AF02F0}" dt="2024-09-06T14:16:33.884" v="7" actId="14826"/>
          <ac:grpSpMkLst>
            <pc:docMk/>
            <pc:sldMk cId="1664326205" sldId="292"/>
            <ac:grpSpMk id="2" creationId="{9E511A92-5EFD-177E-15CF-1DB159F36D0A}"/>
          </ac:grpSpMkLst>
        </pc:grpChg>
        <pc:picChg chg="mod">
          <ac:chgData name="Cátia Vasconcelos" userId="e5547a0b-6e1b-44f1-ad50-17444e07879f" providerId="ADAL" clId="{885C75E0-340A-42BB-AFB8-B358F1AF02F0}" dt="2024-09-06T14:16:33.884" v="7" actId="14826"/>
          <ac:picMkLst>
            <pc:docMk/>
            <pc:sldMk cId="1664326205" sldId="292"/>
            <ac:picMk id="9" creationId="{EF465687-A6DC-2CD5-2FD9-5F66A3B66AA0}"/>
          </ac:picMkLst>
        </pc:picChg>
        <pc:picChg chg="mod">
          <ac:chgData name="Cátia Vasconcelos" userId="e5547a0b-6e1b-44f1-ad50-17444e07879f" providerId="ADAL" clId="{885C75E0-340A-42BB-AFB8-B358F1AF02F0}" dt="2024-09-06T14:16:33.884" v="7" actId="14826"/>
          <ac:picMkLst>
            <pc:docMk/>
            <pc:sldMk cId="1664326205" sldId="292"/>
            <ac:picMk id="13" creationId="{F6769C66-B787-D844-7B75-485073FBF0D9}"/>
          </ac:picMkLst>
        </pc:picChg>
        <pc:picChg chg="mod">
          <ac:chgData name="Cátia Vasconcelos" userId="e5547a0b-6e1b-44f1-ad50-17444e07879f" providerId="ADAL" clId="{885C75E0-340A-42BB-AFB8-B358F1AF02F0}" dt="2024-09-06T14:16:33.884" v="7" actId="14826"/>
          <ac:picMkLst>
            <pc:docMk/>
            <pc:sldMk cId="1664326205" sldId="292"/>
            <ac:picMk id="14" creationId="{99749E11-6C5A-B210-19EC-C850DCEA2269}"/>
          </ac:picMkLst>
        </pc:picChg>
      </pc:sldChg>
      <pc:sldChg chg="modSp">
        <pc:chgData name="Cátia Vasconcelos" userId="e5547a0b-6e1b-44f1-ad50-17444e07879f" providerId="ADAL" clId="{885C75E0-340A-42BB-AFB8-B358F1AF02F0}" dt="2024-09-06T14:17:19.306" v="10" actId="14826"/>
        <pc:sldMkLst>
          <pc:docMk/>
          <pc:sldMk cId="2447044790" sldId="296"/>
        </pc:sldMkLst>
        <pc:grpChg chg="mod">
          <ac:chgData name="Cátia Vasconcelos" userId="e5547a0b-6e1b-44f1-ad50-17444e07879f" providerId="ADAL" clId="{885C75E0-340A-42BB-AFB8-B358F1AF02F0}" dt="2024-09-06T14:17:19.306" v="10" actId="14826"/>
          <ac:grpSpMkLst>
            <pc:docMk/>
            <pc:sldMk cId="2447044790" sldId="296"/>
            <ac:grpSpMk id="2" creationId="{A478B303-80BC-B4A2-5A87-14AC409C2987}"/>
          </ac:grpSpMkLst>
        </pc:grpChg>
        <pc:picChg chg="mod">
          <ac:chgData name="Cátia Vasconcelos" userId="e5547a0b-6e1b-44f1-ad50-17444e07879f" providerId="ADAL" clId="{885C75E0-340A-42BB-AFB8-B358F1AF02F0}" dt="2024-09-06T14:17:19.306" v="10" actId="14826"/>
          <ac:picMkLst>
            <pc:docMk/>
            <pc:sldMk cId="2447044790" sldId="296"/>
            <ac:picMk id="8" creationId="{EB673FB2-745F-EAA7-69C1-40E2D9830B46}"/>
          </ac:picMkLst>
        </pc:picChg>
        <pc:picChg chg="mod">
          <ac:chgData name="Cátia Vasconcelos" userId="e5547a0b-6e1b-44f1-ad50-17444e07879f" providerId="ADAL" clId="{885C75E0-340A-42BB-AFB8-B358F1AF02F0}" dt="2024-09-06T14:17:19.306" v="10" actId="14826"/>
          <ac:picMkLst>
            <pc:docMk/>
            <pc:sldMk cId="2447044790" sldId="296"/>
            <ac:picMk id="13" creationId="{11AE0560-3C7D-277B-D120-15196AB116A7}"/>
          </ac:picMkLst>
        </pc:picChg>
        <pc:picChg chg="mod">
          <ac:chgData name="Cátia Vasconcelos" userId="e5547a0b-6e1b-44f1-ad50-17444e07879f" providerId="ADAL" clId="{885C75E0-340A-42BB-AFB8-B358F1AF02F0}" dt="2024-09-06T14:17:19.306" v="10" actId="14826"/>
          <ac:picMkLst>
            <pc:docMk/>
            <pc:sldMk cId="2447044790" sldId="296"/>
            <ac:picMk id="14" creationId="{262D0559-F0A3-0D15-6F0E-909664A78253}"/>
          </ac:picMkLst>
        </pc:picChg>
      </pc:sldChg>
      <pc:sldChg chg="modSp">
        <pc:chgData name="Cátia Vasconcelos" userId="e5547a0b-6e1b-44f1-ad50-17444e07879f" providerId="ADAL" clId="{885C75E0-340A-42BB-AFB8-B358F1AF02F0}" dt="2024-09-06T14:17:34.283" v="11" actId="14826"/>
        <pc:sldMkLst>
          <pc:docMk/>
          <pc:sldMk cId="3688150481" sldId="299"/>
        </pc:sldMkLst>
        <pc:grpChg chg="mod">
          <ac:chgData name="Cátia Vasconcelos" userId="e5547a0b-6e1b-44f1-ad50-17444e07879f" providerId="ADAL" clId="{885C75E0-340A-42BB-AFB8-B358F1AF02F0}" dt="2024-09-06T14:17:34.283" v="11" actId="14826"/>
          <ac:grpSpMkLst>
            <pc:docMk/>
            <pc:sldMk cId="3688150481" sldId="299"/>
            <ac:grpSpMk id="2" creationId="{BFE277D6-1FED-7890-78C4-A1B6236ADD0D}"/>
          </ac:grpSpMkLst>
        </pc:grpChg>
        <pc:picChg chg="mod">
          <ac:chgData name="Cátia Vasconcelos" userId="e5547a0b-6e1b-44f1-ad50-17444e07879f" providerId="ADAL" clId="{885C75E0-340A-42BB-AFB8-B358F1AF02F0}" dt="2024-09-06T14:17:34.283" v="11" actId="14826"/>
          <ac:picMkLst>
            <pc:docMk/>
            <pc:sldMk cId="3688150481" sldId="299"/>
            <ac:picMk id="8" creationId="{53F90D21-0AB7-F89C-66C7-136BE980E7DB}"/>
          </ac:picMkLst>
        </pc:picChg>
        <pc:picChg chg="mod">
          <ac:chgData name="Cátia Vasconcelos" userId="e5547a0b-6e1b-44f1-ad50-17444e07879f" providerId="ADAL" clId="{885C75E0-340A-42BB-AFB8-B358F1AF02F0}" dt="2024-09-06T14:17:34.283" v="11" actId="14826"/>
          <ac:picMkLst>
            <pc:docMk/>
            <pc:sldMk cId="3688150481" sldId="299"/>
            <ac:picMk id="13" creationId="{AE7F2BB6-B1C8-9563-18AB-F2AAB6C26289}"/>
          </ac:picMkLst>
        </pc:picChg>
        <pc:picChg chg="mod">
          <ac:chgData name="Cátia Vasconcelos" userId="e5547a0b-6e1b-44f1-ad50-17444e07879f" providerId="ADAL" clId="{885C75E0-340A-42BB-AFB8-B358F1AF02F0}" dt="2024-09-06T14:17:34.283" v="11" actId="14826"/>
          <ac:picMkLst>
            <pc:docMk/>
            <pc:sldMk cId="3688150481" sldId="299"/>
            <ac:picMk id="14" creationId="{E770DB42-CCA2-C1E8-6533-BD220D719863}"/>
          </ac:picMkLst>
        </pc:picChg>
      </pc:sldChg>
      <pc:sldChg chg="modSp">
        <pc:chgData name="Cátia Vasconcelos" userId="e5547a0b-6e1b-44f1-ad50-17444e07879f" providerId="ADAL" clId="{885C75E0-340A-42BB-AFB8-B358F1AF02F0}" dt="2024-09-06T14:18:19.367" v="15" actId="14826"/>
        <pc:sldMkLst>
          <pc:docMk/>
          <pc:sldMk cId="2220060679" sldId="303"/>
        </pc:sldMkLst>
        <pc:grpChg chg="mod">
          <ac:chgData name="Cátia Vasconcelos" userId="e5547a0b-6e1b-44f1-ad50-17444e07879f" providerId="ADAL" clId="{885C75E0-340A-42BB-AFB8-B358F1AF02F0}" dt="2024-09-06T14:18:19.367" v="15" actId="14826"/>
          <ac:grpSpMkLst>
            <pc:docMk/>
            <pc:sldMk cId="2220060679" sldId="303"/>
            <ac:grpSpMk id="2" creationId="{2DE4B702-B21F-E2E1-E044-BA1E824F2A8B}"/>
          </ac:grpSpMkLst>
        </pc:grpChg>
        <pc:picChg chg="mod">
          <ac:chgData name="Cátia Vasconcelos" userId="e5547a0b-6e1b-44f1-ad50-17444e07879f" providerId="ADAL" clId="{885C75E0-340A-42BB-AFB8-B358F1AF02F0}" dt="2024-09-06T14:18:19.367" v="15" actId="14826"/>
          <ac:picMkLst>
            <pc:docMk/>
            <pc:sldMk cId="2220060679" sldId="303"/>
            <ac:picMk id="8" creationId="{031FC9CA-56E4-FEBE-D04B-2E0A9632CB84}"/>
          </ac:picMkLst>
        </pc:picChg>
        <pc:picChg chg="mod">
          <ac:chgData name="Cátia Vasconcelos" userId="e5547a0b-6e1b-44f1-ad50-17444e07879f" providerId="ADAL" clId="{885C75E0-340A-42BB-AFB8-B358F1AF02F0}" dt="2024-09-06T14:18:19.367" v="15" actId="14826"/>
          <ac:picMkLst>
            <pc:docMk/>
            <pc:sldMk cId="2220060679" sldId="303"/>
            <ac:picMk id="13" creationId="{5BC269A8-C084-4770-0E0D-31378BA7C9BB}"/>
          </ac:picMkLst>
        </pc:picChg>
        <pc:picChg chg="mod">
          <ac:chgData name="Cátia Vasconcelos" userId="e5547a0b-6e1b-44f1-ad50-17444e07879f" providerId="ADAL" clId="{885C75E0-340A-42BB-AFB8-B358F1AF02F0}" dt="2024-09-06T14:18:19.367" v="15" actId="14826"/>
          <ac:picMkLst>
            <pc:docMk/>
            <pc:sldMk cId="2220060679" sldId="303"/>
            <ac:picMk id="14" creationId="{F4C6B6D0-F2F0-AA62-DEDE-1E1785E5CC3B}"/>
          </ac:picMkLst>
        </pc:picChg>
      </pc:sldChg>
      <pc:sldChg chg="modSp">
        <pc:chgData name="Cátia Vasconcelos" userId="e5547a0b-6e1b-44f1-ad50-17444e07879f" providerId="ADAL" clId="{885C75E0-340A-42BB-AFB8-B358F1AF02F0}" dt="2024-09-06T14:17:03.439" v="9" actId="14826"/>
        <pc:sldMkLst>
          <pc:docMk/>
          <pc:sldMk cId="841880833" sldId="309"/>
        </pc:sldMkLst>
        <pc:grpChg chg="mod">
          <ac:chgData name="Cátia Vasconcelos" userId="e5547a0b-6e1b-44f1-ad50-17444e07879f" providerId="ADAL" clId="{885C75E0-340A-42BB-AFB8-B358F1AF02F0}" dt="2024-09-06T14:17:03.439" v="9" actId="14826"/>
          <ac:grpSpMkLst>
            <pc:docMk/>
            <pc:sldMk cId="841880833" sldId="309"/>
            <ac:grpSpMk id="2" creationId="{CE9A0AEB-28F2-0B2A-3053-00877F2852E1}"/>
          </ac:grpSpMkLst>
        </pc:grpChg>
        <pc:picChg chg="mod">
          <ac:chgData name="Cátia Vasconcelos" userId="e5547a0b-6e1b-44f1-ad50-17444e07879f" providerId="ADAL" clId="{885C75E0-340A-42BB-AFB8-B358F1AF02F0}" dt="2024-09-06T14:17:03.439" v="9" actId="14826"/>
          <ac:picMkLst>
            <pc:docMk/>
            <pc:sldMk cId="841880833" sldId="309"/>
            <ac:picMk id="9" creationId="{A3406A29-082B-B354-B712-573CFA2A758D}"/>
          </ac:picMkLst>
        </pc:picChg>
        <pc:picChg chg="mod">
          <ac:chgData name="Cátia Vasconcelos" userId="e5547a0b-6e1b-44f1-ad50-17444e07879f" providerId="ADAL" clId="{885C75E0-340A-42BB-AFB8-B358F1AF02F0}" dt="2024-09-06T14:17:03.439" v="9" actId="14826"/>
          <ac:picMkLst>
            <pc:docMk/>
            <pc:sldMk cId="841880833" sldId="309"/>
            <ac:picMk id="13" creationId="{44BF822E-6719-A7A2-2356-DE7CED0EEBE8}"/>
          </ac:picMkLst>
        </pc:picChg>
        <pc:picChg chg="mod">
          <ac:chgData name="Cátia Vasconcelos" userId="e5547a0b-6e1b-44f1-ad50-17444e07879f" providerId="ADAL" clId="{885C75E0-340A-42BB-AFB8-B358F1AF02F0}" dt="2024-09-06T14:17:03.439" v="9" actId="14826"/>
          <ac:picMkLst>
            <pc:docMk/>
            <pc:sldMk cId="841880833" sldId="309"/>
            <ac:picMk id="14" creationId="{F79F6A5E-65BD-56DA-AA12-AF62983671D1}"/>
          </ac:picMkLst>
        </pc:picChg>
      </pc:sldChg>
      <pc:sldChg chg="addSp delSp modSp mod">
        <pc:chgData name="Cátia Vasconcelos" userId="e5547a0b-6e1b-44f1-ad50-17444e07879f" providerId="ADAL" clId="{885C75E0-340A-42BB-AFB8-B358F1AF02F0}" dt="2024-09-06T14:15:09.619" v="4" actId="14826"/>
        <pc:sldMkLst>
          <pc:docMk/>
          <pc:sldMk cId="3638031819" sldId="310"/>
        </pc:sldMkLst>
        <pc:grpChg chg="mod">
          <ac:chgData name="Cátia Vasconcelos" userId="e5547a0b-6e1b-44f1-ad50-17444e07879f" providerId="ADAL" clId="{885C75E0-340A-42BB-AFB8-B358F1AF02F0}" dt="2024-09-06T14:15:09.619" v="4" actId="14826"/>
          <ac:grpSpMkLst>
            <pc:docMk/>
            <pc:sldMk cId="3638031819" sldId="310"/>
            <ac:grpSpMk id="7" creationId="{34B804A1-9EC4-3B9E-1925-B53862E9A199}"/>
          </ac:grpSpMkLst>
        </pc:grpChg>
        <pc:picChg chg="add del mod">
          <ac:chgData name="Cátia Vasconcelos" userId="e5547a0b-6e1b-44f1-ad50-17444e07879f" providerId="ADAL" clId="{885C75E0-340A-42BB-AFB8-B358F1AF02F0}" dt="2024-09-06T14:15:09.619" v="4" actId="14826"/>
          <ac:picMkLst>
            <pc:docMk/>
            <pc:sldMk cId="3638031819" sldId="310"/>
            <ac:picMk id="3" creationId="{05355D4A-37E9-C457-8525-545748DFEC30}"/>
          </ac:picMkLst>
        </pc:picChg>
        <pc:picChg chg="mod">
          <ac:chgData name="Cátia Vasconcelos" userId="e5547a0b-6e1b-44f1-ad50-17444e07879f" providerId="ADAL" clId="{885C75E0-340A-42BB-AFB8-B358F1AF02F0}" dt="2024-09-06T14:15:09.619" v="4" actId="14826"/>
          <ac:picMkLst>
            <pc:docMk/>
            <pc:sldMk cId="3638031819" sldId="310"/>
            <ac:picMk id="21" creationId="{E9D37818-D801-3F96-9DB1-FF6818CB6DE5}"/>
          </ac:picMkLst>
        </pc:picChg>
        <pc:picChg chg="mod">
          <ac:chgData name="Cátia Vasconcelos" userId="e5547a0b-6e1b-44f1-ad50-17444e07879f" providerId="ADAL" clId="{885C75E0-340A-42BB-AFB8-B358F1AF02F0}" dt="2024-09-06T14:15:09.619" v="4" actId="14826"/>
          <ac:picMkLst>
            <pc:docMk/>
            <pc:sldMk cId="3638031819" sldId="310"/>
            <ac:picMk id="22" creationId="{EEDF9259-67D7-F557-0FA3-7DDA935B7ECF}"/>
          </ac:picMkLst>
        </pc:picChg>
      </pc:sldChg>
      <pc:sldChg chg="modSp">
        <pc:chgData name="Cátia Vasconcelos" userId="e5547a0b-6e1b-44f1-ad50-17444e07879f" providerId="ADAL" clId="{885C75E0-340A-42BB-AFB8-B358F1AF02F0}" dt="2024-09-06T14:16:18.505" v="6" actId="14826"/>
        <pc:sldMkLst>
          <pc:docMk/>
          <pc:sldMk cId="2007902156" sldId="311"/>
        </pc:sldMkLst>
        <pc:grpChg chg="mod">
          <ac:chgData name="Cátia Vasconcelos" userId="e5547a0b-6e1b-44f1-ad50-17444e07879f" providerId="ADAL" clId="{885C75E0-340A-42BB-AFB8-B358F1AF02F0}" dt="2024-09-06T14:16:18.505" v="6" actId="14826"/>
          <ac:grpSpMkLst>
            <pc:docMk/>
            <pc:sldMk cId="2007902156" sldId="311"/>
            <ac:grpSpMk id="2" creationId="{98B801BF-33D3-68EE-3FCC-9F0F4B4AFEE1}"/>
          </ac:grpSpMkLst>
        </pc:grpChg>
        <pc:picChg chg="mod">
          <ac:chgData name="Cátia Vasconcelos" userId="e5547a0b-6e1b-44f1-ad50-17444e07879f" providerId="ADAL" clId="{885C75E0-340A-42BB-AFB8-B358F1AF02F0}" dt="2024-09-06T14:16:18.505" v="6" actId="14826"/>
          <ac:picMkLst>
            <pc:docMk/>
            <pc:sldMk cId="2007902156" sldId="311"/>
            <ac:picMk id="13" creationId="{B0D93D00-59FF-9F52-A8D3-9C30AD502B16}"/>
          </ac:picMkLst>
        </pc:picChg>
        <pc:picChg chg="mod">
          <ac:chgData name="Cátia Vasconcelos" userId="e5547a0b-6e1b-44f1-ad50-17444e07879f" providerId="ADAL" clId="{885C75E0-340A-42BB-AFB8-B358F1AF02F0}" dt="2024-09-06T14:16:18.505" v="6" actId="14826"/>
          <ac:picMkLst>
            <pc:docMk/>
            <pc:sldMk cId="2007902156" sldId="311"/>
            <ac:picMk id="14" creationId="{444D0387-7C78-2DC0-E056-DA392E6286E1}"/>
          </ac:picMkLst>
        </pc:picChg>
        <pc:picChg chg="mod">
          <ac:chgData name="Cátia Vasconcelos" userId="e5547a0b-6e1b-44f1-ad50-17444e07879f" providerId="ADAL" clId="{885C75E0-340A-42BB-AFB8-B358F1AF02F0}" dt="2024-09-06T14:16:18.505" v="6" actId="14826"/>
          <ac:picMkLst>
            <pc:docMk/>
            <pc:sldMk cId="2007902156" sldId="311"/>
            <ac:picMk id="15" creationId="{1B81BD5E-ABBB-5A6A-4A14-4C5E63600FF5}"/>
          </ac:picMkLst>
        </pc:picChg>
      </pc:sldChg>
      <pc:sldChg chg="modSp">
        <pc:chgData name="Cátia Vasconcelos" userId="e5547a0b-6e1b-44f1-ad50-17444e07879f" providerId="ADAL" clId="{885C75E0-340A-42BB-AFB8-B358F1AF02F0}" dt="2024-09-06T14:16:51.484" v="8" actId="14826"/>
        <pc:sldMkLst>
          <pc:docMk/>
          <pc:sldMk cId="4104924335" sldId="312"/>
        </pc:sldMkLst>
        <pc:grpChg chg="mod">
          <ac:chgData name="Cátia Vasconcelos" userId="e5547a0b-6e1b-44f1-ad50-17444e07879f" providerId="ADAL" clId="{885C75E0-340A-42BB-AFB8-B358F1AF02F0}" dt="2024-09-06T14:16:51.484" v="8" actId="14826"/>
          <ac:grpSpMkLst>
            <pc:docMk/>
            <pc:sldMk cId="4104924335" sldId="312"/>
            <ac:grpSpMk id="2" creationId="{39A103BE-C53E-2E68-6597-79F306BD475A}"/>
          </ac:grpSpMkLst>
        </pc:grpChg>
        <pc:picChg chg="mod">
          <ac:chgData name="Cátia Vasconcelos" userId="e5547a0b-6e1b-44f1-ad50-17444e07879f" providerId="ADAL" clId="{885C75E0-340A-42BB-AFB8-B358F1AF02F0}" dt="2024-09-06T14:16:51.484" v="8" actId="14826"/>
          <ac:picMkLst>
            <pc:docMk/>
            <pc:sldMk cId="4104924335" sldId="312"/>
            <ac:picMk id="9" creationId="{57C65D6F-22F5-0DB1-A727-5A6446B02C6D}"/>
          </ac:picMkLst>
        </pc:picChg>
        <pc:picChg chg="mod">
          <ac:chgData name="Cátia Vasconcelos" userId="e5547a0b-6e1b-44f1-ad50-17444e07879f" providerId="ADAL" clId="{885C75E0-340A-42BB-AFB8-B358F1AF02F0}" dt="2024-09-06T14:16:51.484" v="8" actId="14826"/>
          <ac:picMkLst>
            <pc:docMk/>
            <pc:sldMk cId="4104924335" sldId="312"/>
            <ac:picMk id="13" creationId="{0B1A92F8-6B61-87A2-6FE6-5D4D8FFB77EC}"/>
          </ac:picMkLst>
        </pc:picChg>
        <pc:picChg chg="mod">
          <ac:chgData name="Cátia Vasconcelos" userId="e5547a0b-6e1b-44f1-ad50-17444e07879f" providerId="ADAL" clId="{885C75E0-340A-42BB-AFB8-B358F1AF02F0}" dt="2024-09-06T14:16:51.484" v="8" actId="14826"/>
          <ac:picMkLst>
            <pc:docMk/>
            <pc:sldMk cId="4104924335" sldId="312"/>
            <ac:picMk id="14" creationId="{1BE87FA9-2FD1-9C9C-374A-D9673583DB6E}"/>
          </ac:picMkLst>
        </pc:picChg>
      </pc:sldChg>
      <pc:sldChg chg="modSp">
        <pc:chgData name="Cátia Vasconcelos" userId="e5547a0b-6e1b-44f1-ad50-17444e07879f" providerId="ADAL" clId="{885C75E0-340A-42BB-AFB8-B358F1AF02F0}" dt="2024-09-06T14:17:45.425" v="12" actId="14826"/>
        <pc:sldMkLst>
          <pc:docMk/>
          <pc:sldMk cId="1768868634" sldId="313"/>
        </pc:sldMkLst>
        <pc:grpChg chg="mod">
          <ac:chgData name="Cátia Vasconcelos" userId="e5547a0b-6e1b-44f1-ad50-17444e07879f" providerId="ADAL" clId="{885C75E0-340A-42BB-AFB8-B358F1AF02F0}" dt="2024-09-06T14:17:45.425" v="12" actId="14826"/>
          <ac:grpSpMkLst>
            <pc:docMk/>
            <pc:sldMk cId="1768868634" sldId="313"/>
            <ac:grpSpMk id="2" creationId="{E5CD4112-0D31-D520-E821-F7297C3317CB}"/>
          </ac:grpSpMkLst>
        </pc:grpChg>
        <pc:picChg chg="mod">
          <ac:chgData name="Cátia Vasconcelos" userId="e5547a0b-6e1b-44f1-ad50-17444e07879f" providerId="ADAL" clId="{885C75E0-340A-42BB-AFB8-B358F1AF02F0}" dt="2024-09-06T14:17:45.425" v="12" actId="14826"/>
          <ac:picMkLst>
            <pc:docMk/>
            <pc:sldMk cId="1768868634" sldId="313"/>
            <ac:picMk id="8" creationId="{136B64B9-22BA-28EC-CCFB-FE3F1894AE8F}"/>
          </ac:picMkLst>
        </pc:picChg>
        <pc:picChg chg="mod">
          <ac:chgData name="Cátia Vasconcelos" userId="e5547a0b-6e1b-44f1-ad50-17444e07879f" providerId="ADAL" clId="{885C75E0-340A-42BB-AFB8-B358F1AF02F0}" dt="2024-09-06T14:17:45.425" v="12" actId="14826"/>
          <ac:picMkLst>
            <pc:docMk/>
            <pc:sldMk cId="1768868634" sldId="313"/>
            <ac:picMk id="13" creationId="{4AC7EBFF-C4A2-B400-86BB-B8C3C1BAB1AC}"/>
          </ac:picMkLst>
        </pc:picChg>
        <pc:picChg chg="mod">
          <ac:chgData name="Cátia Vasconcelos" userId="e5547a0b-6e1b-44f1-ad50-17444e07879f" providerId="ADAL" clId="{885C75E0-340A-42BB-AFB8-B358F1AF02F0}" dt="2024-09-06T14:17:45.425" v="12" actId="14826"/>
          <ac:picMkLst>
            <pc:docMk/>
            <pc:sldMk cId="1768868634" sldId="313"/>
            <ac:picMk id="14" creationId="{91DFF6D2-2BFA-17B4-5CF6-95F030A596A9}"/>
          </ac:picMkLst>
        </pc:picChg>
      </pc:sldChg>
      <pc:sldChg chg="modSp">
        <pc:chgData name="Cátia Vasconcelos" userId="e5547a0b-6e1b-44f1-ad50-17444e07879f" providerId="ADAL" clId="{885C75E0-340A-42BB-AFB8-B358F1AF02F0}" dt="2024-09-06T14:17:56.305" v="13" actId="14826"/>
        <pc:sldMkLst>
          <pc:docMk/>
          <pc:sldMk cId="4081931879" sldId="314"/>
        </pc:sldMkLst>
        <pc:grpChg chg="mod">
          <ac:chgData name="Cátia Vasconcelos" userId="e5547a0b-6e1b-44f1-ad50-17444e07879f" providerId="ADAL" clId="{885C75E0-340A-42BB-AFB8-B358F1AF02F0}" dt="2024-09-06T14:17:56.305" v="13" actId="14826"/>
          <ac:grpSpMkLst>
            <pc:docMk/>
            <pc:sldMk cId="4081931879" sldId="314"/>
            <ac:grpSpMk id="2" creationId="{B9154168-CC25-9CF6-C28D-E9D2452E029B}"/>
          </ac:grpSpMkLst>
        </pc:grpChg>
        <pc:picChg chg="mod">
          <ac:chgData name="Cátia Vasconcelos" userId="e5547a0b-6e1b-44f1-ad50-17444e07879f" providerId="ADAL" clId="{885C75E0-340A-42BB-AFB8-B358F1AF02F0}" dt="2024-09-06T14:17:56.305" v="13" actId="14826"/>
          <ac:picMkLst>
            <pc:docMk/>
            <pc:sldMk cId="4081931879" sldId="314"/>
            <ac:picMk id="9" creationId="{AA9AACC9-4369-83BF-68E6-EC92FAEC4013}"/>
          </ac:picMkLst>
        </pc:picChg>
        <pc:picChg chg="mod">
          <ac:chgData name="Cátia Vasconcelos" userId="e5547a0b-6e1b-44f1-ad50-17444e07879f" providerId="ADAL" clId="{885C75E0-340A-42BB-AFB8-B358F1AF02F0}" dt="2024-09-06T14:17:56.305" v="13" actId="14826"/>
          <ac:picMkLst>
            <pc:docMk/>
            <pc:sldMk cId="4081931879" sldId="314"/>
            <ac:picMk id="13" creationId="{2B7E4A2A-BC2B-ED1D-0D70-CCA110D4578F}"/>
          </ac:picMkLst>
        </pc:picChg>
        <pc:picChg chg="mod">
          <ac:chgData name="Cátia Vasconcelos" userId="e5547a0b-6e1b-44f1-ad50-17444e07879f" providerId="ADAL" clId="{885C75E0-340A-42BB-AFB8-B358F1AF02F0}" dt="2024-09-06T14:17:56.305" v="13" actId="14826"/>
          <ac:picMkLst>
            <pc:docMk/>
            <pc:sldMk cId="4081931879" sldId="314"/>
            <ac:picMk id="14" creationId="{9BFDF3EC-0C24-AFCF-CE56-824F73C3D6F7}"/>
          </ac:picMkLst>
        </pc:picChg>
      </pc:sldChg>
      <pc:sldChg chg="modSp">
        <pc:chgData name="Cátia Vasconcelos" userId="e5547a0b-6e1b-44f1-ad50-17444e07879f" providerId="ADAL" clId="{885C75E0-340A-42BB-AFB8-B358F1AF02F0}" dt="2024-09-06T14:16:03.467" v="5" actId="14826"/>
        <pc:sldMkLst>
          <pc:docMk/>
          <pc:sldMk cId="517822072" sldId="315"/>
        </pc:sldMkLst>
        <pc:grpChg chg="mod">
          <ac:chgData name="Cátia Vasconcelos" userId="e5547a0b-6e1b-44f1-ad50-17444e07879f" providerId="ADAL" clId="{885C75E0-340A-42BB-AFB8-B358F1AF02F0}" dt="2024-09-06T14:16:03.467" v="5" actId="14826"/>
          <ac:grpSpMkLst>
            <pc:docMk/>
            <pc:sldMk cId="517822072" sldId="315"/>
            <ac:grpSpMk id="2" creationId="{3E717710-70A8-0BD7-608C-520C72758BCD}"/>
          </ac:grpSpMkLst>
        </pc:grpChg>
        <pc:picChg chg="mod">
          <ac:chgData name="Cátia Vasconcelos" userId="e5547a0b-6e1b-44f1-ad50-17444e07879f" providerId="ADAL" clId="{885C75E0-340A-42BB-AFB8-B358F1AF02F0}" dt="2024-09-06T14:16:03.467" v="5" actId="14826"/>
          <ac:picMkLst>
            <pc:docMk/>
            <pc:sldMk cId="517822072" sldId="315"/>
            <ac:picMk id="8" creationId="{58A9A323-3C19-F2B8-D748-3DD2E0C0BA1A}"/>
          </ac:picMkLst>
        </pc:picChg>
        <pc:picChg chg="mod">
          <ac:chgData name="Cátia Vasconcelos" userId="e5547a0b-6e1b-44f1-ad50-17444e07879f" providerId="ADAL" clId="{885C75E0-340A-42BB-AFB8-B358F1AF02F0}" dt="2024-09-06T14:16:03.467" v="5" actId="14826"/>
          <ac:picMkLst>
            <pc:docMk/>
            <pc:sldMk cId="517822072" sldId="315"/>
            <ac:picMk id="13" creationId="{6397F6B4-F20E-29FA-F2C5-A4F5DE2E3836}"/>
          </ac:picMkLst>
        </pc:picChg>
        <pc:picChg chg="mod">
          <ac:chgData name="Cátia Vasconcelos" userId="e5547a0b-6e1b-44f1-ad50-17444e07879f" providerId="ADAL" clId="{885C75E0-340A-42BB-AFB8-B358F1AF02F0}" dt="2024-09-06T14:16:03.467" v="5" actId="14826"/>
          <ac:picMkLst>
            <pc:docMk/>
            <pc:sldMk cId="517822072" sldId="315"/>
            <ac:picMk id="14" creationId="{F7A7E3F8-DFBB-1FF8-7A0B-65A345273A0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60818-4419-4B4F-9E61-4B15A3420C92}" type="datetimeFigureOut">
              <a:rPr lang="pt-PT" smtClean="0"/>
              <a:t>12/12/2024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53E16-ED74-45BD-806E-E2D11ECD138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1591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951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73B93-6FE7-6E12-B366-EF305CE43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F8A9747D-0043-57EB-8A54-A68C7D753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8BD1E33-7E72-47FE-4640-ACF965E12E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3EDF65C-C493-49DA-4170-2F6445BBB4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0226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2097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3080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1722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22857-92CF-F932-488D-661D913E1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61479088-5ACC-31A1-494A-0239A2C8D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F2A82894-E726-6C4E-F722-169872740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DBF488B-FEDD-5B07-4BE8-4D301C292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4265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073A0-6CFB-BE8A-F8C5-C6E5131CF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B5A2BF13-06F7-3436-69D8-8BF325226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9910FE87-0B26-1BB3-8C03-7E10DF176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8FABD8C-7C83-1F9B-2006-DA4CA45789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193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1DD83-9DE2-38AD-9C88-987CE2EA6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E5ACAC81-F957-8A30-88FB-31D7C8B24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8EF5601-3C11-3E2A-17B6-C56B5A4E5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0777B56-9E01-819F-7149-08A12A6C6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99651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8BFDE-5E5D-D306-ED96-89636479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A1772528-EA0E-5AA5-F402-7B2123B410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05076E65-8D83-BD09-B062-A53E298B7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D63078F-AD74-87CF-B6E2-FB60D0879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7511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CD183-049F-2026-CBF9-5FB65EE3D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750EA8F9-918F-9AA4-7195-91C2F6728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085EEC2-E95D-0314-20E2-B5FF33813E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F9B1B70-D494-6172-90A3-4DB596133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09811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CBE41-22B9-58A4-868B-A482D3CBB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05816C9-6228-3935-8E6D-A04CA448C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A2EEE02-060E-3145-B003-22E319180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EA6A80F-914D-B5DE-04A1-72243312E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1396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97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70048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8276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209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4741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91025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AF983-5090-E4DE-0DC4-6B9155555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98083C3-4C71-D31A-5C93-D177930896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666D1154-E747-2072-6FE4-CA509D005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54AB47-AB30-C478-2BF0-256DDE0B1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0754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B5498-EE57-EE64-8A0D-C12BB2051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D0F2C565-D913-6B69-9F62-7698D0D01D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6C856BB-F52E-7BF9-3FA9-F5A14841D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4D066F1-B33C-C93F-ACED-7116B1A22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5019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5CE2A-B220-EF55-2C70-A4B5C329F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D3F896C-0126-43AA-FA46-46AE802DD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50107BBF-C98A-7783-DBC8-2349D2498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3989640F-75E5-37A2-2328-21BC4E6F05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3776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C5F77-CC8D-6AAC-17F7-DA256F32E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E3E7BD5-810C-AD14-A482-41746F4BD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2DBF97A-1774-954A-115D-E58E44A22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B83A410-9759-E492-AC16-ECCBEB462B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6323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A0C63-6AF4-AAB1-8B63-653E3B891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333E721D-C567-0710-628C-93A7CBB34E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0485C8B-3B13-C297-A37A-D869FEBC0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2E5813F-F2C5-A21D-5D32-AC8B6F442B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0029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FD730-4E37-46E9-6C32-D9105BAE1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2240FC31-9E53-A294-C1BB-F4107E05E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9B80664A-AF80-8E40-33C1-C649520B2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5DEC326-AE9C-FC68-02DC-26593E6C7A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74800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9BE3-04DA-6EAF-5ED7-7489D325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37288304-B12B-7226-3DCA-BE839B1A5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B86ACDD-7129-3F6F-DA9B-0A73A513A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DB472DF-6797-C2E3-2C6D-C8180649C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5667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A8F04-8363-B893-B9A8-EC1B1967D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19EA2C00-D221-D900-0FDB-9F0D3B81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0B12FC8B-AA2D-52FB-345F-4FD31F5A8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0A81FC2-8DB8-BE99-8A25-0057E5EE3A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32884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8FF84-0B12-BA98-73A3-A65D92975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A1ADEF3F-9EE9-2822-6FB5-BE45CA91F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8DBBB697-279B-58A1-DA9C-61C015EFC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EF075DC-C4A9-1738-DF35-D862BED39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2431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files.diariodarepublica.pt/1s/2024/09/18400/0005800075.pdf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files.diariodarepublica.pt/1s/2024/09/18400/0004700057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files.diariodarepublica.pt/1s/2024/09/18400/0003600046.pdf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0"/>
            <a:ext cx="9311535" cy="10286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9571090" y="857498"/>
            <a:ext cx="8617838" cy="8617838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3844527" y="4520884"/>
            <a:ext cx="1622480" cy="1308057"/>
          </a:xfrm>
          <a:prstGeom prst="roundRect">
            <a:avLst>
              <a:gd name="adj" fmla="val 7199"/>
            </a:avLst>
          </a:prstGeom>
          <a:noFill/>
          <a:ln>
            <a:solidFill>
              <a:srgbClr val="3A16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266645" y="10634873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372304" y="10658319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827581" y="10661369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346613-2DFA-AE01-84A5-4208CB0E8817}"/>
              </a:ext>
            </a:extLst>
          </p:cNvPr>
          <p:cNvSpPr txBox="1"/>
          <p:nvPr/>
        </p:nvSpPr>
        <p:spPr>
          <a:xfrm rot="5400000">
            <a:off x="13829199" y="4454193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Apoios à Contratação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08E514B-CEBC-2B8D-C587-8309A6CB8B1E}"/>
              </a:ext>
            </a:extLst>
          </p:cNvPr>
          <p:cNvSpPr txBox="1"/>
          <p:nvPr/>
        </p:nvSpPr>
        <p:spPr>
          <a:xfrm rot="16200000">
            <a:off x="15319324" y="4443307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Apoios à Contratação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C9AF6A7-A4CD-5389-8968-6755AEA9D8E5}"/>
              </a:ext>
            </a:extLst>
          </p:cNvPr>
          <p:cNvSpPr txBox="1"/>
          <p:nvPr/>
        </p:nvSpPr>
        <p:spPr>
          <a:xfrm rot="16200000">
            <a:off x="16331199" y="4443307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Apoios à Contratação</a:t>
            </a:r>
          </a:p>
        </p:txBody>
      </p:sp>
      <p:sp>
        <p:nvSpPr>
          <p:cNvPr id="8" name="Retângulo Arredondado 8">
            <a:extLst>
              <a:ext uri="{FF2B5EF4-FFF2-40B4-BE49-F238E27FC236}">
                <a16:creationId xmlns:a16="http://schemas.microsoft.com/office/drawing/2014/main" id="{56E9A372-A423-387C-3164-E2E760AE43FE}"/>
              </a:ext>
            </a:extLst>
          </p:cNvPr>
          <p:cNvSpPr/>
          <p:nvPr/>
        </p:nvSpPr>
        <p:spPr>
          <a:xfrm>
            <a:off x="-5702879" y="4520884"/>
            <a:ext cx="1622480" cy="1308057"/>
          </a:xfrm>
          <a:prstGeom prst="roundRect">
            <a:avLst>
              <a:gd name="adj" fmla="val 7199"/>
            </a:avLst>
          </a:prstGeom>
          <a:noFill/>
          <a:ln>
            <a:solidFill>
              <a:srgbClr val="3A16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3F1AAC7-B48D-0174-0A49-169E940CA538}"/>
              </a:ext>
            </a:extLst>
          </p:cNvPr>
          <p:cNvSpPr/>
          <p:nvPr/>
        </p:nvSpPr>
        <p:spPr>
          <a:xfrm>
            <a:off x="-9295091" y="2675669"/>
            <a:ext cx="8146782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3800" b="0" cap="none" spc="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Medidas</a:t>
            </a:r>
            <a:r>
              <a:rPr lang="pt-PT" sz="13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 </a:t>
            </a:r>
            <a:endParaRPr lang="pt-PT" sz="6000" b="0" cap="none" spc="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DEB4B95-DD97-40D6-0754-DC15ABBA8AAC}"/>
              </a:ext>
            </a:extLst>
          </p:cNvPr>
          <p:cNvSpPr/>
          <p:nvPr/>
        </p:nvSpPr>
        <p:spPr>
          <a:xfrm>
            <a:off x="-9415777" y="3688662"/>
            <a:ext cx="845135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38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de Apoio</a:t>
            </a:r>
            <a:r>
              <a:rPr lang="pt-PT" sz="13800" b="0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 </a:t>
            </a:r>
            <a:endParaRPr lang="pt-PT" sz="6000" b="0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5D68C11-B0AB-1BE7-6730-8E84D99A75C8}"/>
              </a:ext>
            </a:extLst>
          </p:cNvPr>
          <p:cNvSpPr/>
          <p:nvPr/>
        </p:nvSpPr>
        <p:spPr>
          <a:xfrm>
            <a:off x="-9415777" y="5019734"/>
            <a:ext cx="966161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à Contratação</a:t>
            </a:r>
            <a:r>
              <a:rPr lang="pt-PT" sz="9600" b="0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 </a:t>
            </a:r>
            <a:endParaRPr lang="pt-PT" sz="4800" b="0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chia Bold" panose="020B0604020202020204" charset="0"/>
            </a:endParaRPr>
          </a:p>
        </p:txBody>
      </p:sp>
      <p:pic>
        <p:nvPicPr>
          <p:cNvPr id="20" name="Imagem 19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DDB128A4-B265-176F-C926-F3788441DD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-1041695"/>
            <a:ext cx="3800674" cy="874077"/>
          </a:xfrm>
          <a:prstGeom prst="rect">
            <a:avLst/>
          </a:prstGeom>
        </p:spPr>
      </p:pic>
      <p:sp>
        <p:nvSpPr>
          <p:cNvPr id="22" name="Retângulo Arredondado 8">
            <a:extLst>
              <a:ext uri="{FF2B5EF4-FFF2-40B4-BE49-F238E27FC236}">
                <a16:creationId xmlns:a16="http://schemas.microsoft.com/office/drawing/2014/main" id="{E121E1AF-E769-3ADE-6CEB-E7EB68F22918}"/>
              </a:ext>
            </a:extLst>
          </p:cNvPr>
          <p:cNvSpPr/>
          <p:nvPr/>
        </p:nvSpPr>
        <p:spPr>
          <a:xfrm>
            <a:off x="3838054" y="4520884"/>
            <a:ext cx="1828800" cy="1569660"/>
          </a:xfrm>
          <a:prstGeom prst="roundRect">
            <a:avLst>
              <a:gd name="adj" fmla="val 7199"/>
            </a:avLst>
          </a:prstGeom>
          <a:noFill/>
          <a:ln>
            <a:solidFill>
              <a:srgbClr val="3A16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4362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BFDC98-46B0-2648-2C0F-5457E5A12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D6C8F627-AF87-19F7-8414-B4264EE181EF}"/>
              </a:ext>
            </a:extLst>
          </p:cNvPr>
          <p:cNvSpPr/>
          <p:nvPr/>
        </p:nvSpPr>
        <p:spPr>
          <a:xfrm>
            <a:off x="0" y="0"/>
            <a:ext cx="9311535" cy="10286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9BE583-2A4D-A51E-F7F9-6684BD0A5302}"/>
              </a:ext>
            </a:extLst>
          </p:cNvPr>
          <p:cNvSpPr/>
          <p:nvPr/>
        </p:nvSpPr>
        <p:spPr>
          <a:xfrm>
            <a:off x="14057796" y="857498"/>
            <a:ext cx="8617838" cy="8617838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94ABB604-B382-2D14-7102-F8CBFD506E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222324"/>
            <a:ext cx="3800674" cy="874077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4FC0B394-74EE-474C-3D37-5D153CA455A7}"/>
              </a:ext>
            </a:extLst>
          </p:cNvPr>
          <p:cNvSpPr/>
          <p:nvPr/>
        </p:nvSpPr>
        <p:spPr>
          <a:xfrm>
            <a:off x="3844527" y="4520884"/>
            <a:ext cx="1622480" cy="1308057"/>
          </a:xfrm>
          <a:prstGeom prst="roundRect">
            <a:avLst>
              <a:gd name="adj" fmla="val 7199"/>
            </a:avLst>
          </a:prstGeom>
          <a:noFill/>
          <a:ln>
            <a:solidFill>
              <a:srgbClr val="3A16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56997AD-605A-AFD5-97C9-2524F370FEBD}"/>
              </a:ext>
            </a:extLst>
          </p:cNvPr>
          <p:cNvSpPr/>
          <p:nvPr/>
        </p:nvSpPr>
        <p:spPr>
          <a:xfrm>
            <a:off x="266645" y="9639794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8FFB80F-823D-15B6-6AF2-6EAB9FB22E4D}"/>
              </a:ext>
            </a:extLst>
          </p:cNvPr>
          <p:cNvSpPr/>
          <p:nvPr/>
        </p:nvSpPr>
        <p:spPr>
          <a:xfrm>
            <a:off x="1372304" y="9663240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FDFF194-8F1E-935B-C02C-29556ED8FB62}"/>
              </a:ext>
            </a:extLst>
          </p:cNvPr>
          <p:cNvSpPr/>
          <p:nvPr/>
        </p:nvSpPr>
        <p:spPr>
          <a:xfrm>
            <a:off x="827581" y="9666290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FEC06A60-C426-79B5-118D-78F3C554A36B}"/>
              </a:ext>
            </a:extLst>
          </p:cNvPr>
          <p:cNvSpPr/>
          <p:nvPr/>
        </p:nvSpPr>
        <p:spPr>
          <a:xfrm>
            <a:off x="252315" y="2675669"/>
            <a:ext cx="8146782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3800" b="0" cap="none" spc="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Medidas</a:t>
            </a:r>
            <a:r>
              <a:rPr lang="pt-PT" sz="13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 </a:t>
            </a:r>
            <a:endParaRPr lang="pt-PT" sz="6000" b="0" cap="none" spc="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83CDBBD-9354-D69C-ACF5-A26A0D7CC531}"/>
              </a:ext>
            </a:extLst>
          </p:cNvPr>
          <p:cNvSpPr txBox="1"/>
          <p:nvPr/>
        </p:nvSpPr>
        <p:spPr>
          <a:xfrm rot="5400000">
            <a:off x="9445461" y="4454193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Apoios à Contratação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17A2D55-BAB3-105E-E413-168DF0DE41FC}"/>
              </a:ext>
            </a:extLst>
          </p:cNvPr>
          <p:cNvSpPr txBox="1"/>
          <p:nvPr/>
        </p:nvSpPr>
        <p:spPr>
          <a:xfrm rot="16200000">
            <a:off x="10935586" y="4443307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Apoios à Contratação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28F916E-23EC-BF5B-E877-B6EB6BAB30F2}"/>
              </a:ext>
            </a:extLst>
          </p:cNvPr>
          <p:cNvSpPr txBox="1"/>
          <p:nvPr/>
        </p:nvSpPr>
        <p:spPr>
          <a:xfrm rot="16200000">
            <a:off x="11947461" y="4443307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Apoios à Contratação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FC31837-8E00-1DD8-1985-22EEF5B9E6EC}"/>
              </a:ext>
            </a:extLst>
          </p:cNvPr>
          <p:cNvSpPr/>
          <p:nvPr/>
        </p:nvSpPr>
        <p:spPr>
          <a:xfrm>
            <a:off x="131629" y="3688662"/>
            <a:ext cx="845135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38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de Apoio</a:t>
            </a:r>
            <a:r>
              <a:rPr lang="pt-PT" sz="13800" b="0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 </a:t>
            </a:r>
            <a:endParaRPr lang="pt-PT" sz="6000" b="0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0052C2B-9442-59BB-1044-B253197EA46C}"/>
              </a:ext>
            </a:extLst>
          </p:cNvPr>
          <p:cNvSpPr/>
          <p:nvPr/>
        </p:nvSpPr>
        <p:spPr>
          <a:xfrm>
            <a:off x="-122371" y="5019734"/>
            <a:ext cx="966161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à Contratação</a:t>
            </a:r>
            <a:r>
              <a:rPr lang="pt-PT" sz="9600" b="0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 </a:t>
            </a:r>
            <a:endParaRPr lang="pt-PT" sz="4800" b="0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2" name="Retângulo Arredondado 8">
            <a:extLst>
              <a:ext uri="{FF2B5EF4-FFF2-40B4-BE49-F238E27FC236}">
                <a16:creationId xmlns:a16="http://schemas.microsoft.com/office/drawing/2014/main" id="{B08DE0CB-7392-E8E7-31FA-047AE64C06AB}"/>
              </a:ext>
            </a:extLst>
          </p:cNvPr>
          <p:cNvSpPr/>
          <p:nvPr/>
        </p:nvSpPr>
        <p:spPr>
          <a:xfrm>
            <a:off x="-828215" y="2014881"/>
            <a:ext cx="9972215" cy="6009706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5383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0"/>
            <a:ext cx="12019870" cy="10286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3031745" y="845466"/>
            <a:ext cx="8617838" cy="8617838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8" y="342934"/>
            <a:ext cx="2848462" cy="655088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-660680" y="1079886"/>
            <a:ext cx="12313418" cy="8160368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407156" y="9687282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512815" y="9710728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968092" y="9713778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F85E61E7-BE2C-B03D-5DB2-BE8514D4FD65}"/>
              </a:ext>
            </a:extLst>
          </p:cNvPr>
          <p:cNvSpPr txBox="1"/>
          <p:nvPr/>
        </p:nvSpPr>
        <p:spPr>
          <a:xfrm>
            <a:off x="293878" y="1697517"/>
            <a:ext cx="4318292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200"/>
              </a:lnSpc>
              <a:spcBef>
                <a:spcPct val="0"/>
              </a:spcBef>
            </a:pPr>
            <a:r>
              <a:rPr lang="pt-PT" sz="6600" b="1" spc="-112" dirty="0">
                <a:solidFill>
                  <a:schemeClr val="bg1"/>
                </a:solidFill>
                <a:latin typeface="Archia Bold" panose="02000503000000020004" pitchFamily="2" charset="77"/>
              </a:rPr>
              <a:t>índice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6BCF245-32DB-D9DE-33CD-B19533A39518}"/>
              </a:ext>
            </a:extLst>
          </p:cNvPr>
          <p:cNvSpPr txBox="1"/>
          <p:nvPr/>
        </p:nvSpPr>
        <p:spPr>
          <a:xfrm>
            <a:off x="407156" y="2513740"/>
            <a:ext cx="11412016" cy="7039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342900"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Entidades Envolvidas (slide 4)                                                                                                                           </a:t>
            </a:r>
          </a:p>
          <a:p>
            <a:pPr lvl="0" indent="-342900"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Enquadramento Medidas de Apoio à Contratação (slide 5)                                                                         </a:t>
            </a:r>
          </a:p>
          <a:p>
            <a:pPr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Quais são os contratos de trabalho abrangidos? (slide 6) 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Pretende oferecer contrato de trabalho sem termo? (slide 7-8)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Pretende oferecer contrato de estágio profissional? ( slide 10-11)    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Pretende oferecer contrato de trabalho a termo? ( slide 13-14)                                                            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Tipos de Apoios à Contratação (slide 15-20)     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Critérios para as comparticipações financeiras do IEFP (slide 21-23) </a:t>
            </a:r>
          </a:p>
          <a:p>
            <a:pPr indent="-342900"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Contribuições à Segurança Social (24-28)</a:t>
            </a:r>
          </a:p>
          <a:p>
            <a:pPr lvl="0" indent="-342900"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Períodos de candidatura (slide 29)</a:t>
            </a:r>
          </a:p>
          <a:p>
            <a:pPr lvl="0" indent="-342900"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pt-PT" sz="2800" spc="-112" dirty="0">
                <a:solidFill>
                  <a:schemeClr val="bg1"/>
                </a:solidFill>
                <a:latin typeface="☞GILROY-MEDIUM" panose="00000600000000000000" charset="0"/>
              </a:rPr>
              <a:t>Fontes (slide 30)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PT" sz="2800" spc="-112" dirty="0">
              <a:solidFill>
                <a:schemeClr val="bg1"/>
              </a:solidFill>
              <a:latin typeface="☞GILROY-MEDIUM" panose="00000600000000000000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A104037-56B6-0657-C361-28BC3D3685AF}"/>
              </a:ext>
            </a:extLst>
          </p:cNvPr>
          <p:cNvSpPr txBox="1"/>
          <p:nvPr/>
        </p:nvSpPr>
        <p:spPr>
          <a:xfrm rot="5400000">
            <a:off x="9445461" y="4454193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Apoios à Contratação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91D912D-CED6-CDDD-D351-03E363514274}"/>
              </a:ext>
            </a:extLst>
          </p:cNvPr>
          <p:cNvSpPr txBox="1"/>
          <p:nvPr/>
        </p:nvSpPr>
        <p:spPr>
          <a:xfrm rot="16200000">
            <a:off x="10935586" y="4443307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Apoios à Contratação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FF8AFE6-1C95-F1E0-1976-25A57978241A}"/>
              </a:ext>
            </a:extLst>
          </p:cNvPr>
          <p:cNvSpPr txBox="1"/>
          <p:nvPr/>
        </p:nvSpPr>
        <p:spPr>
          <a:xfrm rot="16200000">
            <a:off x="11947461" y="4443307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Apoios à Contratação</a:t>
            </a:r>
          </a:p>
        </p:txBody>
      </p:sp>
    </p:spTree>
    <p:extLst>
      <p:ext uri="{BB962C8B-B14F-4D97-AF65-F5344CB8AC3E}">
        <p14:creationId xmlns:p14="http://schemas.microsoft.com/office/powerpoint/2010/main" val="2013496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891094" y="7673676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TextBox 3"/>
          <p:cNvSpPr txBox="1"/>
          <p:nvPr/>
        </p:nvSpPr>
        <p:spPr>
          <a:xfrm>
            <a:off x="891094" y="2524770"/>
            <a:ext cx="7453272" cy="5237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612774" lvl="1" indent="-342900">
              <a:lnSpc>
                <a:spcPts val="3499"/>
              </a:lnSpc>
              <a:spcAft>
                <a:spcPts val="12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3600" b="1" spc="-79" dirty="0">
              <a:solidFill>
                <a:srgbClr val="000000"/>
              </a:solidFill>
              <a:latin typeface="☞GILROY-MEDIUM" pitchFamily="2" charset="77"/>
            </a:endParaRPr>
          </a:p>
          <a:p>
            <a:pPr marL="269874" lvl="1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r>
              <a:rPr lang="pt-PT" sz="4400" spc="-79" dirty="0">
                <a:solidFill>
                  <a:srgbClr val="000000"/>
                </a:solidFill>
                <a:latin typeface="☞GILROY-MEDIUM" pitchFamily="2" charset="77"/>
              </a:rPr>
              <a:t>PROMOTORES – Entidades Empregadoras:</a:t>
            </a:r>
          </a:p>
          <a:p>
            <a:pPr marL="612774" lvl="1" indent="-342900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pt-PT" sz="4400" spc="-79" dirty="0">
                <a:solidFill>
                  <a:srgbClr val="000000"/>
                </a:solidFill>
                <a:latin typeface="☞GILROY-MEDIUM" pitchFamily="2" charset="77"/>
              </a:rPr>
              <a:t>Pessoa singular ou pessoa coletiva, de natureza jurídica privada, com ou sem fins lucrativos </a:t>
            </a:r>
          </a:p>
          <a:p>
            <a:pPr marL="269874" lvl="1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3600" b="1" spc="-79" dirty="0">
              <a:solidFill>
                <a:srgbClr val="000000"/>
              </a:solidFill>
              <a:latin typeface="☞GILROY-MEDIUM" pitchFamily="2" charset="77"/>
            </a:endParaRPr>
          </a:p>
          <a:p>
            <a:pPr marL="269874" lvl="1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3600" spc="-79" dirty="0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10382075" y="-3717728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2CD567A1-DCEB-182D-AD84-4F7C993679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16" name="TextBox 2">
            <a:extLst>
              <a:ext uri="{FF2B5EF4-FFF2-40B4-BE49-F238E27FC236}">
                <a16:creationId xmlns:a16="http://schemas.microsoft.com/office/drawing/2014/main" id="{5B281644-D54F-EA54-6196-3665F0184DE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0884" y="1837684"/>
            <a:ext cx="7072272" cy="57708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R="0" lvl="0" indent="0" fontAlgn="auto">
              <a:lnSpc>
                <a:spcPts val="42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Entidades Envolvidas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98D4DE6-7F2F-1056-02E8-3D233A03A6E9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5" name="Imagem 14" descr="Uma imagem com Tipo de letra, texto, logótipo, Gráficos">
              <a:extLst>
                <a:ext uri="{FF2B5EF4-FFF2-40B4-BE49-F238E27FC236}">
                  <a16:creationId xmlns:a16="http://schemas.microsoft.com/office/drawing/2014/main" id="{455BF263-A560-E2A6-4ED0-DFFB15641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7" name="Imagem 16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C1CFF37E-DE57-AC60-98D3-3C31ACCE7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03A3F8F7-0299-06A2-D25B-B0B6F001F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19" name="TextBox 3">
            <a:extLst>
              <a:ext uri="{FF2B5EF4-FFF2-40B4-BE49-F238E27FC236}">
                <a16:creationId xmlns:a16="http://schemas.microsoft.com/office/drawing/2014/main" id="{4E9AA990-2D62-44D6-959D-2939AB9ABA1F}"/>
              </a:ext>
            </a:extLst>
          </p:cNvPr>
          <p:cNvSpPr txBox="1"/>
          <p:nvPr/>
        </p:nvSpPr>
        <p:spPr>
          <a:xfrm>
            <a:off x="9144000" y="3075291"/>
            <a:ext cx="5238595" cy="128355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612774" lvl="1" indent="-342900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pt-PT" sz="4400" spc="-79" dirty="0">
                <a:solidFill>
                  <a:srgbClr val="000000"/>
                </a:solidFill>
                <a:latin typeface="☞GILROY-MEDIUM" pitchFamily="2" charset="77"/>
              </a:rPr>
              <a:t>IEFP</a:t>
            </a:r>
          </a:p>
          <a:p>
            <a:pPr marL="612774" lvl="1" indent="-342900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pt-PT" sz="4400" spc="-79" dirty="0">
                <a:solidFill>
                  <a:srgbClr val="000000"/>
                </a:solidFill>
                <a:latin typeface="☞GILROY-MEDIUM" pitchFamily="2" charset="77"/>
              </a:rPr>
              <a:t>Segurança Social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0FB00A61-5754-45E4-8881-3941136B815C}"/>
              </a:ext>
            </a:extLst>
          </p:cNvPr>
          <p:cNvSpPr txBox="1">
            <a:spLocks/>
          </p:cNvSpPr>
          <p:nvPr/>
        </p:nvSpPr>
        <p:spPr>
          <a:xfrm>
            <a:off x="9144000" y="1837683"/>
            <a:ext cx="8375466" cy="57708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Entidades Responsáveis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2DEEC5D-754A-54E0-4C1B-683126D7F01B}"/>
              </a:ext>
            </a:extLst>
          </p:cNvPr>
          <p:cNvSpPr/>
          <p:nvPr/>
        </p:nvSpPr>
        <p:spPr>
          <a:xfrm>
            <a:off x="8595816" y="791620"/>
            <a:ext cx="124438" cy="8571214"/>
          </a:xfrm>
          <a:custGeom>
            <a:avLst/>
            <a:gdLst>
              <a:gd name="connsiteX0" fmla="*/ 0 w 124438"/>
              <a:gd name="connsiteY0" fmla="*/ 0 h 8571214"/>
              <a:gd name="connsiteX1" fmla="*/ 124438 w 124438"/>
              <a:gd name="connsiteY1" fmla="*/ 0 h 8571214"/>
              <a:gd name="connsiteX2" fmla="*/ 124438 w 124438"/>
              <a:gd name="connsiteY2" fmla="*/ 742839 h 8571214"/>
              <a:gd name="connsiteX3" fmla="*/ 124438 w 124438"/>
              <a:gd name="connsiteY3" fmla="*/ 1057116 h 8571214"/>
              <a:gd name="connsiteX4" fmla="*/ 124438 w 124438"/>
              <a:gd name="connsiteY4" fmla="*/ 1371394 h 8571214"/>
              <a:gd name="connsiteX5" fmla="*/ 124438 w 124438"/>
              <a:gd name="connsiteY5" fmla="*/ 1942809 h 8571214"/>
              <a:gd name="connsiteX6" fmla="*/ 124438 w 124438"/>
              <a:gd name="connsiteY6" fmla="*/ 2514223 h 8571214"/>
              <a:gd name="connsiteX7" fmla="*/ 124438 w 124438"/>
              <a:gd name="connsiteY7" fmla="*/ 2914213 h 8571214"/>
              <a:gd name="connsiteX8" fmla="*/ 124438 w 124438"/>
              <a:gd name="connsiteY8" fmla="*/ 3314203 h 8571214"/>
              <a:gd name="connsiteX9" fmla="*/ 124438 w 124438"/>
              <a:gd name="connsiteY9" fmla="*/ 3628481 h 8571214"/>
              <a:gd name="connsiteX10" fmla="*/ 124438 w 124438"/>
              <a:gd name="connsiteY10" fmla="*/ 4285607 h 8571214"/>
              <a:gd name="connsiteX11" fmla="*/ 124438 w 124438"/>
              <a:gd name="connsiteY11" fmla="*/ 4599885 h 8571214"/>
              <a:gd name="connsiteX12" fmla="*/ 124438 w 124438"/>
              <a:gd name="connsiteY12" fmla="*/ 4914163 h 8571214"/>
              <a:gd name="connsiteX13" fmla="*/ 124438 w 124438"/>
              <a:gd name="connsiteY13" fmla="*/ 5657001 h 8571214"/>
              <a:gd name="connsiteX14" fmla="*/ 124438 w 124438"/>
              <a:gd name="connsiteY14" fmla="*/ 5971279 h 8571214"/>
              <a:gd name="connsiteX15" fmla="*/ 124438 w 124438"/>
              <a:gd name="connsiteY15" fmla="*/ 6714118 h 8571214"/>
              <a:gd name="connsiteX16" fmla="*/ 124438 w 124438"/>
              <a:gd name="connsiteY16" fmla="*/ 7456956 h 8571214"/>
              <a:gd name="connsiteX17" fmla="*/ 124438 w 124438"/>
              <a:gd name="connsiteY17" fmla="*/ 7771234 h 8571214"/>
              <a:gd name="connsiteX18" fmla="*/ 124438 w 124438"/>
              <a:gd name="connsiteY18" fmla="*/ 8571214 h 8571214"/>
              <a:gd name="connsiteX19" fmla="*/ 0 w 124438"/>
              <a:gd name="connsiteY19" fmla="*/ 8571214 h 8571214"/>
              <a:gd name="connsiteX20" fmla="*/ 0 w 124438"/>
              <a:gd name="connsiteY20" fmla="*/ 7914088 h 8571214"/>
              <a:gd name="connsiteX21" fmla="*/ 0 w 124438"/>
              <a:gd name="connsiteY21" fmla="*/ 7171249 h 8571214"/>
              <a:gd name="connsiteX22" fmla="*/ 0 w 124438"/>
              <a:gd name="connsiteY22" fmla="*/ 6599835 h 8571214"/>
              <a:gd name="connsiteX23" fmla="*/ 0 w 124438"/>
              <a:gd name="connsiteY23" fmla="*/ 6028421 h 8571214"/>
              <a:gd name="connsiteX24" fmla="*/ 0 w 124438"/>
              <a:gd name="connsiteY24" fmla="*/ 5457006 h 8571214"/>
              <a:gd name="connsiteX25" fmla="*/ 0 w 124438"/>
              <a:gd name="connsiteY25" fmla="*/ 4714168 h 8571214"/>
              <a:gd name="connsiteX26" fmla="*/ 0 w 124438"/>
              <a:gd name="connsiteY26" fmla="*/ 3971329 h 8571214"/>
              <a:gd name="connsiteX27" fmla="*/ 0 w 124438"/>
              <a:gd name="connsiteY27" fmla="*/ 3485627 h 8571214"/>
              <a:gd name="connsiteX28" fmla="*/ 0 w 124438"/>
              <a:gd name="connsiteY28" fmla="*/ 2914213 h 8571214"/>
              <a:gd name="connsiteX29" fmla="*/ 0 w 124438"/>
              <a:gd name="connsiteY29" fmla="*/ 2514223 h 8571214"/>
              <a:gd name="connsiteX30" fmla="*/ 0 w 124438"/>
              <a:gd name="connsiteY30" fmla="*/ 2199945 h 8571214"/>
              <a:gd name="connsiteX31" fmla="*/ 0 w 124438"/>
              <a:gd name="connsiteY31" fmla="*/ 1714243 h 8571214"/>
              <a:gd name="connsiteX32" fmla="*/ 0 w 124438"/>
              <a:gd name="connsiteY32" fmla="*/ 971404 h 8571214"/>
              <a:gd name="connsiteX33" fmla="*/ 0 w 124438"/>
              <a:gd name="connsiteY33" fmla="*/ 0 h 8571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4438" h="8571214" fill="none" extrusionOk="0">
                <a:moveTo>
                  <a:pt x="0" y="0"/>
                </a:moveTo>
                <a:cubicBezTo>
                  <a:pt x="38663" y="-1110"/>
                  <a:pt x="65849" y="11636"/>
                  <a:pt x="124438" y="0"/>
                </a:cubicBezTo>
                <a:cubicBezTo>
                  <a:pt x="171609" y="343473"/>
                  <a:pt x="112235" y="449739"/>
                  <a:pt x="124438" y="742839"/>
                </a:cubicBezTo>
                <a:cubicBezTo>
                  <a:pt x="136641" y="1035939"/>
                  <a:pt x="95703" y="920535"/>
                  <a:pt x="124438" y="1057116"/>
                </a:cubicBezTo>
                <a:cubicBezTo>
                  <a:pt x="153173" y="1193697"/>
                  <a:pt x="114112" y="1263824"/>
                  <a:pt x="124438" y="1371394"/>
                </a:cubicBezTo>
                <a:cubicBezTo>
                  <a:pt x="134764" y="1478964"/>
                  <a:pt x="58413" y="1665897"/>
                  <a:pt x="124438" y="1942809"/>
                </a:cubicBezTo>
                <a:cubicBezTo>
                  <a:pt x="190463" y="2219722"/>
                  <a:pt x="120045" y="2320564"/>
                  <a:pt x="124438" y="2514223"/>
                </a:cubicBezTo>
                <a:cubicBezTo>
                  <a:pt x="128831" y="2707882"/>
                  <a:pt x="106654" y="2787854"/>
                  <a:pt x="124438" y="2914213"/>
                </a:cubicBezTo>
                <a:cubicBezTo>
                  <a:pt x="142222" y="3040572"/>
                  <a:pt x="123800" y="3213354"/>
                  <a:pt x="124438" y="3314203"/>
                </a:cubicBezTo>
                <a:cubicBezTo>
                  <a:pt x="125076" y="3415052"/>
                  <a:pt x="114622" y="3530036"/>
                  <a:pt x="124438" y="3628481"/>
                </a:cubicBezTo>
                <a:cubicBezTo>
                  <a:pt x="134254" y="3726926"/>
                  <a:pt x="67483" y="4086696"/>
                  <a:pt x="124438" y="4285607"/>
                </a:cubicBezTo>
                <a:cubicBezTo>
                  <a:pt x="181393" y="4484518"/>
                  <a:pt x="99636" y="4475316"/>
                  <a:pt x="124438" y="4599885"/>
                </a:cubicBezTo>
                <a:cubicBezTo>
                  <a:pt x="149240" y="4724454"/>
                  <a:pt x="97547" y="4778206"/>
                  <a:pt x="124438" y="4914163"/>
                </a:cubicBezTo>
                <a:cubicBezTo>
                  <a:pt x="151329" y="5050120"/>
                  <a:pt x="79195" y="5322290"/>
                  <a:pt x="124438" y="5657001"/>
                </a:cubicBezTo>
                <a:cubicBezTo>
                  <a:pt x="169681" y="5991712"/>
                  <a:pt x="118090" y="5899849"/>
                  <a:pt x="124438" y="5971279"/>
                </a:cubicBezTo>
                <a:cubicBezTo>
                  <a:pt x="130786" y="6042709"/>
                  <a:pt x="37354" y="6459514"/>
                  <a:pt x="124438" y="6714118"/>
                </a:cubicBezTo>
                <a:cubicBezTo>
                  <a:pt x="211522" y="6968722"/>
                  <a:pt x="64706" y="7099219"/>
                  <a:pt x="124438" y="7456956"/>
                </a:cubicBezTo>
                <a:cubicBezTo>
                  <a:pt x="184170" y="7814693"/>
                  <a:pt x="99903" y="7696556"/>
                  <a:pt x="124438" y="7771234"/>
                </a:cubicBezTo>
                <a:cubicBezTo>
                  <a:pt x="148973" y="7845912"/>
                  <a:pt x="50516" y="8358187"/>
                  <a:pt x="124438" y="8571214"/>
                </a:cubicBezTo>
                <a:cubicBezTo>
                  <a:pt x="84076" y="8580338"/>
                  <a:pt x="56452" y="8563298"/>
                  <a:pt x="0" y="8571214"/>
                </a:cubicBezTo>
                <a:cubicBezTo>
                  <a:pt x="-1581" y="8339008"/>
                  <a:pt x="17111" y="8193582"/>
                  <a:pt x="0" y="7914088"/>
                </a:cubicBezTo>
                <a:cubicBezTo>
                  <a:pt x="-17111" y="7634594"/>
                  <a:pt x="41987" y="7516060"/>
                  <a:pt x="0" y="7171249"/>
                </a:cubicBezTo>
                <a:cubicBezTo>
                  <a:pt x="-41987" y="6826438"/>
                  <a:pt x="59945" y="6843264"/>
                  <a:pt x="0" y="6599835"/>
                </a:cubicBezTo>
                <a:cubicBezTo>
                  <a:pt x="-59945" y="6356406"/>
                  <a:pt x="21250" y="6208727"/>
                  <a:pt x="0" y="6028421"/>
                </a:cubicBezTo>
                <a:cubicBezTo>
                  <a:pt x="-21250" y="5848115"/>
                  <a:pt x="39166" y="5694400"/>
                  <a:pt x="0" y="5457006"/>
                </a:cubicBezTo>
                <a:cubicBezTo>
                  <a:pt x="-39166" y="5219612"/>
                  <a:pt x="36229" y="4869121"/>
                  <a:pt x="0" y="4714168"/>
                </a:cubicBezTo>
                <a:cubicBezTo>
                  <a:pt x="-36229" y="4559215"/>
                  <a:pt x="72334" y="4277069"/>
                  <a:pt x="0" y="3971329"/>
                </a:cubicBezTo>
                <a:cubicBezTo>
                  <a:pt x="-72334" y="3665589"/>
                  <a:pt x="47295" y="3689275"/>
                  <a:pt x="0" y="3485627"/>
                </a:cubicBezTo>
                <a:cubicBezTo>
                  <a:pt x="-47295" y="3281979"/>
                  <a:pt x="54143" y="3152205"/>
                  <a:pt x="0" y="2914213"/>
                </a:cubicBezTo>
                <a:cubicBezTo>
                  <a:pt x="-54143" y="2676221"/>
                  <a:pt x="34876" y="2639119"/>
                  <a:pt x="0" y="2514223"/>
                </a:cubicBezTo>
                <a:cubicBezTo>
                  <a:pt x="-34876" y="2389327"/>
                  <a:pt x="36149" y="2356325"/>
                  <a:pt x="0" y="2199945"/>
                </a:cubicBezTo>
                <a:cubicBezTo>
                  <a:pt x="-36149" y="2043565"/>
                  <a:pt x="34860" y="1812906"/>
                  <a:pt x="0" y="1714243"/>
                </a:cubicBezTo>
                <a:cubicBezTo>
                  <a:pt x="-34860" y="1615580"/>
                  <a:pt x="45768" y="1227884"/>
                  <a:pt x="0" y="971404"/>
                </a:cubicBezTo>
                <a:cubicBezTo>
                  <a:pt x="-45768" y="714924"/>
                  <a:pt x="62540" y="400218"/>
                  <a:pt x="0" y="0"/>
                </a:cubicBezTo>
                <a:close/>
              </a:path>
              <a:path w="124438" h="8571214" stroke="0" extrusionOk="0">
                <a:moveTo>
                  <a:pt x="0" y="0"/>
                </a:moveTo>
                <a:cubicBezTo>
                  <a:pt x="30372" y="-2206"/>
                  <a:pt x="69004" y="11666"/>
                  <a:pt x="124438" y="0"/>
                </a:cubicBezTo>
                <a:cubicBezTo>
                  <a:pt x="146380" y="262745"/>
                  <a:pt x="75489" y="336812"/>
                  <a:pt x="124438" y="571414"/>
                </a:cubicBezTo>
                <a:cubicBezTo>
                  <a:pt x="173387" y="806016"/>
                  <a:pt x="78466" y="832257"/>
                  <a:pt x="124438" y="1057116"/>
                </a:cubicBezTo>
                <a:cubicBezTo>
                  <a:pt x="170410" y="1281975"/>
                  <a:pt x="48043" y="1494229"/>
                  <a:pt x="124438" y="1714243"/>
                </a:cubicBezTo>
                <a:cubicBezTo>
                  <a:pt x="200833" y="1934257"/>
                  <a:pt x="80190" y="2027878"/>
                  <a:pt x="124438" y="2114233"/>
                </a:cubicBezTo>
                <a:cubicBezTo>
                  <a:pt x="168686" y="2200588"/>
                  <a:pt x="58638" y="2425750"/>
                  <a:pt x="124438" y="2685647"/>
                </a:cubicBezTo>
                <a:cubicBezTo>
                  <a:pt x="190238" y="2945544"/>
                  <a:pt x="69811" y="3044955"/>
                  <a:pt x="124438" y="3171349"/>
                </a:cubicBezTo>
                <a:cubicBezTo>
                  <a:pt x="179065" y="3297743"/>
                  <a:pt x="100244" y="3375171"/>
                  <a:pt x="124438" y="3571339"/>
                </a:cubicBezTo>
                <a:cubicBezTo>
                  <a:pt x="148632" y="3767507"/>
                  <a:pt x="73484" y="4006822"/>
                  <a:pt x="124438" y="4142753"/>
                </a:cubicBezTo>
                <a:cubicBezTo>
                  <a:pt x="175392" y="4278684"/>
                  <a:pt x="99362" y="4600170"/>
                  <a:pt x="124438" y="4885592"/>
                </a:cubicBezTo>
                <a:cubicBezTo>
                  <a:pt x="149514" y="5171014"/>
                  <a:pt x="107799" y="5226891"/>
                  <a:pt x="124438" y="5371294"/>
                </a:cubicBezTo>
                <a:cubicBezTo>
                  <a:pt x="141077" y="5515697"/>
                  <a:pt x="47513" y="5801871"/>
                  <a:pt x="124438" y="6114133"/>
                </a:cubicBezTo>
                <a:cubicBezTo>
                  <a:pt x="201363" y="6426395"/>
                  <a:pt x="65698" y="6468871"/>
                  <a:pt x="124438" y="6771259"/>
                </a:cubicBezTo>
                <a:cubicBezTo>
                  <a:pt x="183178" y="7073647"/>
                  <a:pt x="70826" y="7124391"/>
                  <a:pt x="124438" y="7256961"/>
                </a:cubicBezTo>
                <a:cubicBezTo>
                  <a:pt x="178050" y="7389531"/>
                  <a:pt x="87887" y="7553755"/>
                  <a:pt x="124438" y="7656951"/>
                </a:cubicBezTo>
                <a:cubicBezTo>
                  <a:pt x="160989" y="7760147"/>
                  <a:pt x="48362" y="8190731"/>
                  <a:pt x="124438" y="8571214"/>
                </a:cubicBezTo>
                <a:cubicBezTo>
                  <a:pt x="87909" y="8585945"/>
                  <a:pt x="38455" y="8565659"/>
                  <a:pt x="0" y="8571214"/>
                </a:cubicBezTo>
                <a:cubicBezTo>
                  <a:pt x="-44644" y="8330359"/>
                  <a:pt x="14554" y="8268730"/>
                  <a:pt x="0" y="8085512"/>
                </a:cubicBezTo>
                <a:cubicBezTo>
                  <a:pt x="-14554" y="7902294"/>
                  <a:pt x="62548" y="7663457"/>
                  <a:pt x="0" y="7428385"/>
                </a:cubicBezTo>
                <a:cubicBezTo>
                  <a:pt x="-62548" y="7193313"/>
                  <a:pt x="984" y="7173615"/>
                  <a:pt x="0" y="6942683"/>
                </a:cubicBezTo>
                <a:cubicBezTo>
                  <a:pt x="-984" y="6711751"/>
                  <a:pt x="62035" y="6585375"/>
                  <a:pt x="0" y="6285557"/>
                </a:cubicBezTo>
                <a:cubicBezTo>
                  <a:pt x="-62035" y="5985739"/>
                  <a:pt x="42566" y="5866166"/>
                  <a:pt x="0" y="5542718"/>
                </a:cubicBezTo>
                <a:cubicBezTo>
                  <a:pt x="-42566" y="5219270"/>
                  <a:pt x="24547" y="5134865"/>
                  <a:pt x="0" y="4799880"/>
                </a:cubicBezTo>
                <a:cubicBezTo>
                  <a:pt x="-24547" y="4464895"/>
                  <a:pt x="42001" y="4466760"/>
                  <a:pt x="0" y="4142753"/>
                </a:cubicBezTo>
                <a:cubicBezTo>
                  <a:pt x="-42001" y="3818746"/>
                  <a:pt x="18181" y="3898812"/>
                  <a:pt x="0" y="3828476"/>
                </a:cubicBezTo>
                <a:cubicBezTo>
                  <a:pt x="-18181" y="3758140"/>
                  <a:pt x="18663" y="3473282"/>
                  <a:pt x="0" y="3257061"/>
                </a:cubicBezTo>
                <a:cubicBezTo>
                  <a:pt x="-18663" y="3040841"/>
                  <a:pt x="43765" y="2987819"/>
                  <a:pt x="0" y="2857071"/>
                </a:cubicBezTo>
                <a:cubicBezTo>
                  <a:pt x="-43765" y="2726323"/>
                  <a:pt x="14220" y="2681118"/>
                  <a:pt x="0" y="2542793"/>
                </a:cubicBezTo>
                <a:cubicBezTo>
                  <a:pt x="-14220" y="2404468"/>
                  <a:pt x="46755" y="2335140"/>
                  <a:pt x="0" y="2142804"/>
                </a:cubicBezTo>
                <a:cubicBezTo>
                  <a:pt x="-46755" y="1950468"/>
                  <a:pt x="21091" y="1981205"/>
                  <a:pt x="0" y="1828526"/>
                </a:cubicBezTo>
                <a:cubicBezTo>
                  <a:pt x="-21091" y="1675847"/>
                  <a:pt x="3746" y="1607311"/>
                  <a:pt x="0" y="1514248"/>
                </a:cubicBezTo>
                <a:cubicBezTo>
                  <a:pt x="-3746" y="1421185"/>
                  <a:pt x="33796" y="1204569"/>
                  <a:pt x="0" y="942834"/>
                </a:cubicBezTo>
                <a:cubicBezTo>
                  <a:pt x="-33796" y="681099"/>
                  <a:pt x="111987" y="240382"/>
                  <a:pt x="0" y="0"/>
                </a:cubicBezTo>
                <a:close/>
              </a:path>
            </a:pathLst>
          </a:custGeom>
          <a:ln w="3810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47696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9" grpId="0"/>
      <p:bldP spid="20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11175529" y="7338922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3548174" y="-3536254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>
            <a:cxnSpLocks/>
          </p:cNvCxnSpPr>
          <p:nvPr/>
        </p:nvCxnSpPr>
        <p:spPr>
          <a:xfrm>
            <a:off x="0" y="9472841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74AB6BB1-9ACC-F742-392F-DD29B91303F0}"/>
              </a:ext>
            </a:extLst>
          </p:cNvPr>
          <p:cNvSpPr txBox="1">
            <a:spLocks/>
          </p:cNvSpPr>
          <p:nvPr/>
        </p:nvSpPr>
        <p:spPr>
          <a:xfrm>
            <a:off x="1066800" y="1943313"/>
            <a:ext cx="15773400" cy="827730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PT" sz="5400" dirty="0"/>
          </a:p>
          <a:p>
            <a:pPr marL="0" lvl="1" indent="0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None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As medidas de apoio à contratação promovidas pelo IEFP destinam-se a</a:t>
            </a:r>
            <a:r>
              <a:rPr lang="pt-PT" sz="4800" b="1" dirty="0">
                <a:solidFill>
                  <a:srgbClr val="3A16CA"/>
                </a:solidFill>
                <a:latin typeface="Gillory medium"/>
              </a:rPr>
              <a:t>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empresas e entidades empregadoras</a:t>
            </a:r>
            <a:r>
              <a:rPr lang="pt-PT" sz="4800" b="1" dirty="0">
                <a:solidFill>
                  <a:srgbClr val="3A16CA"/>
                </a:solidFill>
                <a:latin typeface="Gillory medium"/>
              </a:rPr>
              <a:t>,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com ou sem fins lucrativos</a:t>
            </a:r>
            <a:endParaRPr lang="pt-PT" sz="4800" b="1" dirty="0">
              <a:solidFill>
                <a:srgbClr val="3A16CA"/>
              </a:solidFill>
              <a:latin typeface="Gillory medium"/>
            </a:endParaRPr>
          </a:p>
          <a:p>
            <a:pPr marL="0" lvl="1" indent="0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None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São elegíveis desempregados de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longa e muito longa duração</a:t>
            </a:r>
            <a:r>
              <a:rPr lang="pt-PT" sz="4800" b="1" dirty="0">
                <a:solidFill>
                  <a:srgbClr val="3A16CA"/>
                </a:solidFill>
                <a:latin typeface="Gillory medium"/>
              </a:rPr>
              <a:t>,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jovens à procura do primeiro emprego</a:t>
            </a:r>
            <a:r>
              <a:rPr lang="pt-PT" sz="4800" b="1" dirty="0">
                <a:solidFill>
                  <a:srgbClr val="3A16CA"/>
                </a:solidFill>
                <a:latin typeface="Gillory medium"/>
              </a:rPr>
              <a:t>,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recém-formados</a:t>
            </a:r>
            <a:r>
              <a:rPr lang="pt-PT" sz="4800" dirty="0">
                <a:solidFill>
                  <a:srgbClr val="3A16CA"/>
                </a:solidFill>
                <a:latin typeface="Gillory medium"/>
              </a:rPr>
              <a:t> com qualificações entre os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níveis 4 e 8 </a:t>
            </a:r>
            <a:r>
              <a:rPr lang="pt-PT" sz="4800" dirty="0">
                <a:solidFill>
                  <a:srgbClr val="3A16CA"/>
                </a:solidFill>
                <a:latin typeface="Gillory medium"/>
              </a:rPr>
              <a:t>, e pessoas com estágios concluídos no IEFP nos últimos 12 meses.</a:t>
            </a:r>
          </a:p>
          <a:p>
            <a:pPr marL="0" lvl="1" indent="0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None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 Estas medidas incentivam, principalmente, contratos de trabalho sem termo, a tempo parcial ou completo, bem como estágios profissionais de 6 meses.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D8F88ABD-6E1D-4F67-BE97-BD01D23BB110}"/>
              </a:ext>
            </a:extLst>
          </p:cNvPr>
          <p:cNvSpPr txBox="1">
            <a:spLocks/>
          </p:cNvSpPr>
          <p:nvPr/>
        </p:nvSpPr>
        <p:spPr>
          <a:xfrm>
            <a:off x="1066801" y="1332879"/>
            <a:ext cx="11943347" cy="10964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200"/>
              </a:lnSpc>
              <a:defRPr/>
            </a:pP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Enquadramento das Medidas de Apoio à Contratação</a:t>
            </a:r>
          </a:p>
        </p:txBody>
      </p: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087D3B64-F5C2-40D0-94D7-F96B98923C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5B76259B-CE00-6ACC-6796-72E19E4FDD5D}"/>
              </a:ext>
            </a:extLst>
          </p:cNvPr>
          <p:cNvSpPr/>
          <p:nvPr/>
        </p:nvSpPr>
        <p:spPr>
          <a:xfrm>
            <a:off x="8595816" y="791620"/>
            <a:ext cx="45719" cy="8470188"/>
          </a:xfrm>
          <a:custGeom>
            <a:avLst/>
            <a:gdLst>
              <a:gd name="connsiteX0" fmla="*/ 0 w 45719"/>
              <a:gd name="connsiteY0" fmla="*/ 0 h 8470188"/>
              <a:gd name="connsiteX1" fmla="*/ 45719 w 45719"/>
              <a:gd name="connsiteY1" fmla="*/ 0 h 8470188"/>
              <a:gd name="connsiteX2" fmla="*/ 45719 w 45719"/>
              <a:gd name="connsiteY2" fmla="*/ 564679 h 8470188"/>
              <a:gd name="connsiteX3" fmla="*/ 45719 w 45719"/>
              <a:gd name="connsiteY3" fmla="*/ 1044657 h 8470188"/>
              <a:gd name="connsiteX4" fmla="*/ 45719 w 45719"/>
              <a:gd name="connsiteY4" fmla="*/ 1694038 h 8470188"/>
              <a:gd name="connsiteX5" fmla="*/ 45719 w 45719"/>
              <a:gd name="connsiteY5" fmla="*/ 2089313 h 8470188"/>
              <a:gd name="connsiteX6" fmla="*/ 45719 w 45719"/>
              <a:gd name="connsiteY6" fmla="*/ 2653992 h 8470188"/>
              <a:gd name="connsiteX7" fmla="*/ 45719 w 45719"/>
              <a:gd name="connsiteY7" fmla="*/ 3133970 h 8470188"/>
              <a:gd name="connsiteX8" fmla="*/ 45719 w 45719"/>
              <a:gd name="connsiteY8" fmla="*/ 3529245 h 8470188"/>
              <a:gd name="connsiteX9" fmla="*/ 45719 w 45719"/>
              <a:gd name="connsiteY9" fmla="*/ 4093924 h 8470188"/>
              <a:gd name="connsiteX10" fmla="*/ 45719 w 45719"/>
              <a:gd name="connsiteY10" fmla="*/ 4828007 h 8470188"/>
              <a:gd name="connsiteX11" fmla="*/ 45719 w 45719"/>
              <a:gd name="connsiteY11" fmla="*/ 5307984 h 8470188"/>
              <a:gd name="connsiteX12" fmla="*/ 45719 w 45719"/>
              <a:gd name="connsiteY12" fmla="*/ 6042067 h 8470188"/>
              <a:gd name="connsiteX13" fmla="*/ 45719 w 45719"/>
              <a:gd name="connsiteY13" fmla="*/ 6691449 h 8470188"/>
              <a:gd name="connsiteX14" fmla="*/ 45719 w 45719"/>
              <a:gd name="connsiteY14" fmla="*/ 7171426 h 8470188"/>
              <a:gd name="connsiteX15" fmla="*/ 45719 w 45719"/>
              <a:gd name="connsiteY15" fmla="*/ 7566701 h 8470188"/>
              <a:gd name="connsiteX16" fmla="*/ 45719 w 45719"/>
              <a:gd name="connsiteY16" fmla="*/ 8470188 h 8470188"/>
              <a:gd name="connsiteX17" fmla="*/ 0 w 45719"/>
              <a:gd name="connsiteY17" fmla="*/ 8470188 h 8470188"/>
              <a:gd name="connsiteX18" fmla="*/ 0 w 45719"/>
              <a:gd name="connsiteY18" fmla="*/ 7990211 h 8470188"/>
              <a:gd name="connsiteX19" fmla="*/ 0 w 45719"/>
              <a:gd name="connsiteY19" fmla="*/ 7340830 h 8470188"/>
              <a:gd name="connsiteX20" fmla="*/ 0 w 45719"/>
              <a:gd name="connsiteY20" fmla="*/ 6860852 h 8470188"/>
              <a:gd name="connsiteX21" fmla="*/ 0 w 45719"/>
              <a:gd name="connsiteY21" fmla="*/ 6211471 h 8470188"/>
              <a:gd name="connsiteX22" fmla="*/ 0 w 45719"/>
              <a:gd name="connsiteY22" fmla="*/ 5477388 h 8470188"/>
              <a:gd name="connsiteX23" fmla="*/ 0 w 45719"/>
              <a:gd name="connsiteY23" fmla="*/ 4743305 h 8470188"/>
              <a:gd name="connsiteX24" fmla="*/ 0 w 45719"/>
              <a:gd name="connsiteY24" fmla="*/ 4093924 h 8470188"/>
              <a:gd name="connsiteX25" fmla="*/ 0 w 45719"/>
              <a:gd name="connsiteY25" fmla="*/ 3783351 h 8470188"/>
              <a:gd name="connsiteX26" fmla="*/ 0 w 45719"/>
              <a:gd name="connsiteY26" fmla="*/ 3218671 h 8470188"/>
              <a:gd name="connsiteX27" fmla="*/ 0 w 45719"/>
              <a:gd name="connsiteY27" fmla="*/ 2823396 h 8470188"/>
              <a:gd name="connsiteX28" fmla="*/ 0 w 45719"/>
              <a:gd name="connsiteY28" fmla="*/ 2512822 h 8470188"/>
              <a:gd name="connsiteX29" fmla="*/ 0 w 45719"/>
              <a:gd name="connsiteY29" fmla="*/ 2117547 h 8470188"/>
              <a:gd name="connsiteX30" fmla="*/ 0 w 45719"/>
              <a:gd name="connsiteY30" fmla="*/ 1806973 h 8470188"/>
              <a:gd name="connsiteX31" fmla="*/ 0 w 45719"/>
              <a:gd name="connsiteY31" fmla="*/ 1496400 h 8470188"/>
              <a:gd name="connsiteX32" fmla="*/ 0 w 45719"/>
              <a:gd name="connsiteY32" fmla="*/ 931721 h 8470188"/>
              <a:gd name="connsiteX33" fmla="*/ 0 w 45719"/>
              <a:gd name="connsiteY33" fmla="*/ 0 h 8470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5719" h="8470188" extrusionOk="0">
                <a:moveTo>
                  <a:pt x="0" y="0"/>
                </a:moveTo>
                <a:cubicBezTo>
                  <a:pt x="19479" y="-2333"/>
                  <a:pt x="29127" y="5098"/>
                  <a:pt x="45719" y="0"/>
                </a:cubicBezTo>
                <a:cubicBezTo>
                  <a:pt x="101943" y="260870"/>
                  <a:pt x="37412" y="404264"/>
                  <a:pt x="45719" y="564679"/>
                </a:cubicBezTo>
                <a:cubicBezTo>
                  <a:pt x="54026" y="725094"/>
                  <a:pt x="-3554" y="850314"/>
                  <a:pt x="45719" y="1044657"/>
                </a:cubicBezTo>
                <a:cubicBezTo>
                  <a:pt x="94992" y="1239000"/>
                  <a:pt x="-14045" y="1459017"/>
                  <a:pt x="45719" y="1694038"/>
                </a:cubicBezTo>
                <a:cubicBezTo>
                  <a:pt x="105483" y="1929059"/>
                  <a:pt x="24437" y="1905896"/>
                  <a:pt x="45719" y="2089313"/>
                </a:cubicBezTo>
                <a:cubicBezTo>
                  <a:pt x="67001" y="2272731"/>
                  <a:pt x="744" y="2419692"/>
                  <a:pt x="45719" y="2653992"/>
                </a:cubicBezTo>
                <a:cubicBezTo>
                  <a:pt x="90694" y="2888292"/>
                  <a:pt x="12959" y="2986393"/>
                  <a:pt x="45719" y="3133970"/>
                </a:cubicBezTo>
                <a:cubicBezTo>
                  <a:pt x="78479" y="3281547"/>
                  <a:pt x="37656" y="3374287"/>
                  <a:pt x="45719" y="3529245"/>
                </a:cubicBezTo>
                <a:cubicBezTo>
                  <a:pt x="53782" y="3684204"/>
                  <a:pt x="-10123" y="3904126"/>
                  <a:pt x="45719" y="4093924"/>
                </a:cubicBezTo>
                <a:cubicBezTo>
                  <a:pt x="101561" y="4283722"/>
                  <a:pt x="9793" y="4533305"/>
                  <a:pt x="45719" y="4828007"/>
                </a:cubicBezTo>
                <a:cubicBezTo>
                  <a:pt x="81645" y="5122709"/>
                  <a:pt x="19590" y="5156069"/>
                  <a:pt x="45719" y="5307984"/>
                </a:cubicBezTo>
                <a:cubicBezTo>
                  <a:pt x="71848" y="5459899"/>
                  <a:pt x="28099" y="5702237"/>
                  <a:pt x="45719" y="6042067"/>
                </a:cubicBezTo>
                <a:cubicBezTo>
                  <a:pt x="63339" y="6381897"/>
                  <a:pt x="-9447" y="6392894"/>
                  <a:pt x="45719" y="6691449"/>
                </a:cubicBezTo>
                <a:cubicBezTo>
                  <a:pt x="100885" y="6990004"/>
                  <a:pt x="-6258" y="7068508"/>
                  <a:pt x="45719" y="7171426"/>
                </a:cubicBezTo>
                <a:cubicBezTo>
                  <a:pt x="97696" y="7274344"/>
                  <a:pt x="30382" y="7418685"/>
                  <a:pt x="45719" y="7566701"/>
                </a:cubicBezTo>
                <a:cubicBezTo>
                  <a:pt x="61056" y="7714717"/>
                  <a:pt x="41111" y="8186215"/>
                  <a:pt x="45719" y="8470188"/>
                </a:cubicBezTo>
                <a:cubicBezTo>
                  <a:pt x="29479" y="8473565"/>
                  <a:pt x="11355" y="8465589"/>
                  <a:pt x="0" y="8470188"/>
                </a:cubicBezTo>
                <a:cubicBezTo>
                  <a:pt x="-12583" y="8260027"/>
                  <a:pt x="14235" y="8116773"/>
                  <a:pt x="0" y="7990211"/>
                </a:cubicBezTo>
                <a:cubicBezTo>
                  <a:pt x="-14235" y="7863649"/>
                  <a:pt x="64258" y="7592845"/>
                  <a:pt x="0" y="7340830"/>
                </a:cubicBezTo>
                <a:cubicBezTo>
                  <a:pt x="-64258" y="7088815"/>
                  <a:pt x="56210" y="7051753"/>
                  <a:pt x="0" y="6860852"/>
                </a:cubicBezTo>
                <a:cubicBezTo>
                  <a:pt x="-56210" y="6669951"/>
                  <a:pt x="4081" y="6434558"/>
                  <a:pt x="0" y="6211471"/>
                </a:cubicBezTo>
                <a:cubicBezTo>
                  <a:pt x="-4081" y="5988384"/>
                  <a:pt x="41346" y="5672647"/>
                  <a:pt x="0" y="5477388"/>
                </a:cubicBezTo>
                <a:cubicBezTo>
                  <a:pt x="-41346" y="5282129"/>
                  <a:pt x="53835" y="5095776"/>
                  <a:pt x="0" y="4743305"/>
                </a:cubicBezTo>
                <a:cubicBezTo>
                  <a:pt x="-53835" y="4390834"/>
                  <a:pt x="66137" y="4294417"/>
                  <a:pt x="0" y="4093924"/>
                </a:cubicBezTo>
                <a:cubicBezTo>
                  <a:pt x="-66137" y="3893431"/>
                  <a:pt x="15773" y="3864705"/>
                  <a:pt x="0" y="3783351"/>
                </a:cubicBezTo>
                <a:cubicBezTo>
                  <a:pt x="-15773" y="3701997"/>
                  <a:pt x="56504" y="3337218"/>
                  <a:pt x="0" y="3218671"/>
                </a:cubicBezTo>
                <a:cubicBezTo>
                  <a:pt x="-56504" y="3100124"/>
                  <a:pt x="7929" y="3004149"/>
                  <a:pt x="0" y="2823396"/>
                </a:cubicBezTo>
                <a:cubicBezTo>
                  <a:pt x="-7929" y="2642643"/>
                  <a:pt x="11853" y="2645866"/>
                  <a:pt x="0" y="2512822"/>
                </a:cubicBezTo>
                <a:cubicBezTo>
                  <a:pt x="-11853" y="2379778"/>
                  <a:pt x="29587" y="2203877"/>
                  <a:pt x="0" y="2117547"/>
                </a:cubicBezTo>
                <a:cubicBezTo>
                  <a:pt x="-29587" y="2031217"/>
                  <a:pt x="512" y="1958217"/>
                  <a:pt x="0" y="1806973"/>
                </a:cubicBezTo>
                <a:cubicBezTo>
                  <a:pt x="-512" y="1655729"/>
                  <a:pt x="13742" y="1628161"/>
                  <a:pt x="0" y="1496400"/>
                </a:cubicBezTo>
                <a:cubicBezTo>
                  <a:pt x="-13742" y="1364639"/>
                  <a:pt x="9191" y="1114122"/>
                  <a:pt x="0" y="931721"/>
                </a:cubicBezTo>
                <a:cubicBezTo>
                  <a:pt x="-9191" y="749320"/>
                  <a:pt x="73282" y="272119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F1BBA94F-01C2-7445-C39D-31C9C7EB8EB5}"/>
              </a:ext>
            </a:extLst>
          </p:cNvPr>
          <p:cNvSpPr txBox="1">
            <a:spLocks/>
          </p:cNvSpPr>
          <p:nvPr/>
        </p:nvSpPr>
        <p:spPr>
          <a:xfrm>
            <a:off x="1066800" y="10575550"/>
            <a:ext cx="139303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Quais são os contratos de trabalho abrangidos?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BC60218-9578-D4DF-91E4-C68965212980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D9DBB927-9858-5572-1234-88945B23A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70C9DE36-66E0-C304-AF38-A0929A323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5C2BD255-4114-AA67-C0EF-587EAA975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29370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FE118-9CCF-6F4A-FEC4-0A1D673BA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2B4F088-D66E-769F-B543-F8C7879CED44}"/>
              </a:ext>
            </a:extLst>
          </p:cNvPr>
          <p:cNvSpPr/>
          <p:nvPr/>
        </p:nvSpPr>
        <p:spPr>
          <a:xfrm>
            <a:off x="11175529" y="7338922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EC22F5-9F33-4225-3A88-CF961A2B7F1F}"/>
              </a:ext>
            </a:extLst>
          </p:cNvPr>
          <p:cNvSpPr/>
          <p:nvPr/>
        </p:nvSpPr>
        <p:spPr>
          <a:xfrm>
            <a:off x="3548174" y="-3536254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4C94061F-0127-E7A4-7707-1DDD27918DAF}"/>
              </a:ext>
            </a:extLst>
          </p:cNvPr>
          <p:cNvCxnSpPr>
            <a:cxnSpLocks/>
          </p:cNvCxnSpPr>
          <p:nvPr/>
        </p:nvCxnSpPr>
        <p:spPr>
          <a:xfrm>
            <a:off x="0" y="9472841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B76D0884-7466-CF1F-8162-CE443B8A96D9}"/>
              </a:ext>
            </a:extLst>
          </p:cNvPr>
          <p:cNvSpPr txBox="1">
            <a:spLocks/>
          </p:cNvSpPr>
          <p:nvPr/>
        </p:nvSpPr>
        <p:spPr>
          <a:xfrm>
            <a:off x="1066800" y="-7461945"/>
            <a:ext cx="15773400" cy="827730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PT" sz="5400" dirty="0"/>
          </a:p>
          <a:p>
            <a:pPr marL="0" lvl="1" indent="0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None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As medidas de apoio à contratação promovidas pelo IEFP destinam-se </a:t>
            </a:r>
            <a:r>
              <a:rPr lang="pt-PT" sz="4800" b="1" dirty="0">
                <a:solidFill>
                  <a:srgbClr val="3A16CA"/>
                </a:solidFill>
                <a:latin typeface="Gillory medium"/>
              </a:rPr>
              <a:t>a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empresas e entidades empregadoras</a:t>
            </a:r>
            <a:r>
              <a:rPr lang="pt-PT" sz="4800" b="1" dirty="0">
                <a:solidFill>
                  <a:srgbClr val="3A16CA"/>
                </a:solidFill>
                <a:latin typeface="Gillory medium"/>
              </a:rPr>
              <a:t>,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com ou sem fins lucrativos</a:t>
            </a:r>
            <a:endParaRPr lang="pt-PT" sz="4800" b="1" dirty="0">
              <a:solidFill>
                <a:srgbClr val="3A16CA"/>
              </a:solidFill>
              <a:latin typeface="Gillory medium"/>
            </a:endParaRPr>
          </a:p>
          <a:p>
            <a:pPr marL="0" lvl="1" indent="0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None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São elegíveis desempregados de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longa e muito longa duração</a:t>
            </a:r>
            <a:r>
              <a:rPr lang="pt-PT" sz="4800" b="1" dirty="0">
                <a:solidFill>
                  <a:srgbClr val="3A16CA"/>
                </a:solidFill>
                <a:latin typeface="Gillory medium"/>
              </a:rPr>
              <a:t>,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jovens à procura do primeiro emprego</a:t>
            </a:r>
            <a:r>
              <a:rPr lang="pt-PT" sz="4800" b="1" dirty="0">
                <a:solidFill>
                  <a:srgbClr val="3A16CA"/>
                </a:solidFill>
                <a:latin typeface="Gillory medium"/>
              </a:rPr>
              <a:t>,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recém-formados</a:t>
            </a:r>
            <a:r>
              <a:rPr lang="pt-PT" sz="4800" dirty="0">
                <a:solidFill>
                  <a:srgbClr val="3A16CA"/>
                </a:solidFill>
                <a:latin typeface="Gillory medium"/>
              </a:rPr>
              <a:t> com qualificações entre os </a:t>
            </a:r>
            <a:r>
              <a:rPr lang="pt-PT" sz="4800" b="1" dirty="0">
                <a:solidFill>
                  <a:schemeClr val="accent2"/>
                </a:solidFill>
                <a:latin typeface="Gillory medium"/>
              </a:rPr>
              <a:t>níveis 4 e 8 </a:t>
            </a:r>
            <a:r>
              <a:rPr lang="pt-PT" sz="4800" dirty="0">
                <a:solidFill>
                  <a:srgbClr val="3A16CA"/>
                </a:solidFill>
                <a:latin typeface="Gillory medium"/>
              </a:rPr>
              <a:t>, e pessoas com estágios concluídos no IEFP nos últimos 12 meses.</a:t>
            </a:r>
          </a:p>
          <a:p>
            <a:pPr marL="0" lvl="1" indent="0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None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 Estas medidas incentivam, principalmente, contratos de trabalho sem termo, a tempo parcial ou completo, bem como estágios profissionais de 6 meses.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8122EC88-C744-F33E-AFB9-DFE790618DAE}"/>
              </a:ext>
            </a:extLst>
          </p:cNvPr>
          <p:cNvSpPr txBox="1">
            <a:spLocks/>
          </p:cNvSpPr>
          <p:nvPr/>
        </p:nvSpPr>
        <p:spPr>
          <a:xfrm>
            <a:off x="1066801" y="-8020125"/>
            <a:ext cx="11943347" cy="10964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200"/>
              </a:lnSpc>
              <a:defRPr/>
            </a:pP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Enquadramento das Medidas de Apoio à Contratação</a:t>
            </a:r>
          </a:p>
        </p:txBody>
      </p: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7C55EB9-B672-BE16-D44F-DC304ECDCA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9553ADE4-440A-5E41-1836-1F7F4790DB95}"/>
              </a:ext>
            </a:extLst>
          </p:cNvPr>
          <p:cNvSpPr/>
          <p:nvPr/>
        </p:nvSpPr>
        <p:spPr>
          <a:xfrm>
            <a:off x="8595816" y="791620"/>
            <a:ext cx="45719" cy="8470188"/>
          </a:xfrm>
          <a:custGeom>
            <a:avLst/>
            <a:gdLst>
              <a:gd name="connsiteX0" fmla="*/ 0 w 45719"/>
              <a:gd name="connsiteY0" fmla="*/ 0 h 8470188"/>
              <a:gd name="connsiteX1" fmla="*/ 45719 w 45719"/>
              <a:gd name="connsiteY1" fmla="*/ 0 h 8470188"/>
              <a:gd name="connsiteX2" fmla="*/ 45719 w 45719"/>
              <a:gd name="connsiteY2" fmla="*/ 564679 h 8470188"/>
              <a:gd name="connsiteX3" fmla="*/ 45719 w 45719"/>
              <a:gd name="connsiteY3" fmla="*/ 1044657 h 8470188"/>
              <a:gd name="connsiteX4" fmla="*/ 45719 w 45719"/>
              <a:gd name="connsiteY4" fmla="*/ 1694038 h 8470188"/>
              <a:gd name="connsiteX5" fmla="*/ 45719 w 45719"/>
              <a:gd name="connsiteY5" fmla="*/ 2089313 h 8470188"/>
              <a:gd name="connsiteX6" fmla="*/ 45719 w 45719"/>
              <a:gd name="connsiteY6" fmla="*/ 2653992 h 8470188"/>
              <a:gd name="connsiteX7" fmla="*/ 45719 w 45719"/>
              <a:gd name="connsiteY7" fmla="*/ 3133970 h 8470188"/>
              <a:gd name="connsiteX8" fmla="*/ 45719 w 45719"/>
              <a:gd name="connsiteY8" fmla="*/ 3529245 h 8470188"/>
              <a:gd name="connsiteX9" fmla="*/ 45719 w 45719"/>
              <a:gd name="connsiteY9" fmla="*/ 4093924 h 8470188"/>
              <a:gd name="connsiteX10" fmla="*/ 45719 w 45719"/>
              <a:gd name="connsiteY10" fmla="*/ 4828007 h 8470188"/>
              <a:gd name="connsiteX11" fmla="*/ 45719 w 45719"/>
              <a:gd name="connsiteY11" fmla="*/ 5307984 h 8470188"/>
              <a:gd name="connsiteX12" fmla="*/ 45719 w 45719"/>
              <a:gd name="connsiteY12" fmla="*/ 6042067 h 8470188"/>
              <a:gd name="connsiteX13" fmla="*/ 45719 w 45719"/>
              <a:gd name="connsiteY13" fmla="*/ 6691449 h 8470188"/>
              <a:gd name="connsiteX14" fmla="*/ 45719 w 45719"/>
              <a:gd name="connsiteY14" fmla="*/ 7171426 h 8470188"/>
              <a:gd name="connsiteX15" fmla="*/ 45719 w 45719"/>
              <a:gd name="connsiteY15" fmla="*/ 7566701 h 8470188"/>
              <a:gd name="connsiteX16" fmla="*/ 45719 w 45719"/>
              <a:gd name="connsiteY16" fmla="*/ 8470188 h 8470188"/>
              <a:gd name="connsiteX17" fmla="*/ 0 w 45719"/>
              <a:gd name="connsiteY17" fmla="*/ 8470188 h 8470188"/>
              <a:gd name="connsiteX18" fmla="*/ 0 w 45719"/>
              <a:gd name="connsiteY18" fmla="*/ 7990211 h 8470188"/>
              <a:gd name="connsiteX19" fmla="*/ 0 w 45719"/>
              <a:gd name="connsiteY19" fmla="*/ 7340830 h 8470188"/>
              <a:gd name="connsiteX20" fmla="*/ 0 w 45719"/>
              <a:gd name="connsiteY20" fmla="*/ 6860852 h 8470188"/>
              <a:gd name="connsiteX21" fmla="*/ 0 w 45719"/>
              <a:gd name="connsiteY21" fmla="*/ 6211471 h 8470188"/>
              <a:gd name="connsiteX22" fmla="*/ 0 w 45719"/>
              <a:gd name="connsiteY22" fmla="*/ 5477388 h 8470188"/>
              <a:gd name="connsiteX23" fmla="*/ 0 w 45719"/>
              <a:gd name="connsiteY23" fmla="*/ 4743305 h 8470188"/>
              <a:gd name="connsiteX24" fmla="*/ 0 w 45719"/>
              <a:gd name="connsiteY24" fmla="*/ 4093924 h 8470188"/>
              <a:gd name="connsiteX25" fmla="*/ 0 w 45719"/>
              <a:gd name="connsiteY25" fmla="*/ 3783351 h 8470188"/>
              <a:gd name="connsiteX26" fmla="*/ 0 w 45719"/>
              <a:gd name="connsiteY26" fmla="*/ 3218671 h 8470188"/>
              <a:gd name="connsiteX27" fmla="*/ 0 w 45719"/>
              <a:gd name="connsiteY27" fmla="*/ 2823396 h 8470188"/>
              <a:gd name="connsiteX28" fmla="*/ 0 w 45719"/>
              <a:gd name="connsiteY28" fmla="*/ 2512822 h 8470188"/>
              <a:gd name="connsiteX29" fmla="*/ 0 w 45719"/>
              <a:gd name="connsiteY29" fmla="*/ 2117547 h 8470188"/>
              <a:gd name="connsiteX30" fmla="*/ 0 w 45719"/>
              <a:gd name="connsiteY30" fmla="*/ 1806973 h 8470188"/>
              <a:gd name="connsiteX31" fmla="*/ 0 w 45719"/>
              <a:gd name="connsiteY31" fmla="*/ 1496400 h 8470188"/>
              <a:gd name="connsiteX32" fmla="*/ 0 w 45719"/>
              <a:gd name="connsiteY32" fmla="*/ 931721 h 8470188"/>
              <a:gd name="connsiteX33" fmla="*/ 0 w 45719"/>
              <a:gd name="connsiteY33" fmla="*/ 0 h 8470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5719" h="8470188" extrusionOk="0">
                <a:moveTo>
                  <a:pt x="0" y="0"/>
                </a:moveTo>
                <a:cubicBezTo>
                  <a:pt x="19479" y="-2333"/>
                  <a:pt x="29127" y="5098"/>
                  <a:pt x="45719" y="0"/>
                </a:cubicBezTo>
                <a:cubicBezTo>
                  <a:pt x="101943" y="260870"/>
                  <a:pt x="37412" y="404264"/>
                  <a:pt x="45719" y="564679"/>
                </a:cubicBezTo>
                <a:cubicBezTo>
                  <a:pt x="54026" y="725094"/>
                  <a:pt x="-3554" y="850314"/>
                  <a:pt x="45719" y="1044657"/>
                </a:cubicBezTo>
                <a:cubicBezTo>
                  <a:pt x="94992" y="1239000"/>
                  <a:pt x="-14045" y="1459017"/>
                  <a:pt x="45719" y="1694038"/>
                </a:cubicBezTo>
                <a:cubicBezTo>
                  <a:pt x="105483" y="1929059"/>
                  <a:pt x="24437" y="1905896"/>
                  <a:pt x="45719" y="2089313"/>
                </a:cubicBezTo>
                <a:cubicBezTo>
                  <a:pt x="67001" y="2272731"/>
                  <a:pt x="744" y="2419692"/>
                  <a:pt x="45719" y="2653992"/>
                </a:cubicBezTo>
                <a:cubicBezTo>
                  <a:pt x="90694" y="2888292"/>
                  <a:pt x="12959" y="2986393"/>
                  <a:pt x="45719" y="3133970"/>
                </a:cubicBezTo>
                <a:cubicBezTo>
                  <a:pt x="78479" y="3281547"/>
                  <a:pt x="37656" y="3374287"/>
                  <a:pt x="45719" y="3529245"/>
                </a:cubicBezTo>
                <a:cubicBezTo>
                  <a:pt x="53782" y="3684204"/>
                  <a:pt x="-10123" y="3904126"/>
                  <a:pt x="45719" y="4093924"/>
                </a:cubicBezTo>
                <a:cubicBezTo>
                  <a:pt x="101561" y="4283722"/>
                  <a:pt x="9793" y="4533305"/>
                  <a:pt x="45719" y="4828007"/>
                </a:cubicBezTo>
                <a:cubicBezTo>
                  <a:pt x="81645" y="5122709"/>
                  <a:pt x="19590" y="5156069"/>
                  <a:pt x="45719" y="5307984"/>
                </a:cubicBezTo>
                <a:cubicBezTo>
                  <a:pt x="71848" y="5459899"/>
                  <a:pt x="28099" y="5702237"/>
                  <a:pt x="45719" y="6042067"/>
                </a:cubicBezTo>
                <a:cubicBezTo>
                  <a:pt x="63339" y="6381897"/>
                  <a:pt x="-9447" y="6392894"/>
                  <a:pt x="45719" y="6691449"/>
                </a:cubicBezTo>
                <a:cubicBezTo>
                  <a:pt x="100885" y="6990004"/>
                  <a:pt x="-6258" y="7068508"/>
                  <a:pt x="45719" y="7171426"/>
                </a:cubicBezTo>
                <a:cubicBezTo>
                  <a:pt x="97696" y="7274344"/>
                  <a:pt x="30382" y="7418685"/>
                  <a:pt x="45719" y="7566701"/>
                </a:cubicBezTo>
                <a:cubicBezTo>
                  <a:pt x="61056" y="7714717"/>
                  <a:pt x="41111" y="8186215"/>
                  <a:pt x="45719" y="8470188"/>
                </a:cubicBezTo>
                <a:cubicBezTo>
                  <a:pt x="29479" y="8473565"/>
                  <a:pt x="11355" y="8465589"/>
                  <a:pt x="0" y="8470188"/>
                </a:cubicBezTo>
                <a:cubicBezTo>
                  <a:pt x="-12583" y="8260027"/>
                  <a:pt x="14235" y="8116773"/>
                  <a:pt x="0" y="7990211"/>
                </a:cubicBezTo>
                <a:cubicBezTo>
                  <a:pt x="-14235" y="7863649"/>
                  <a:pt x="64258" y="7592845"/>
                  <a:pt x="0" y="7340830"/>
                </a:cubicBezTo>
                <a:cubicBezTo>
                  <a:pt x="-64258" y="7088815"/>
                  <a:pt x="56210" y="7051753"/>
                  <a:pt x="0" y="6860852"/>
                </a:cubicBezTo>
                <a:cubicBezTo>
                  <a:pt x="-56210" y="6669951"/>
                  <a:pt x="4081" y="6434558"/>
                  <a:pt x="0" y="6211471"/>
                </a:cubicBezTo>
                <a:cubicBezTo>
                  <a:pt x="-4081" y="5988384"/>
                  <a:pt x="41346" y="5672647"/>
                  <a:pt x="0" y="5477388"/>
                </a:cubicBezTo>
                <a:cubicBezTo>
                  <a:pt x="-41346" y="5282129"/>
                  <a:pt x="53835" y="5095776"/>
                  <a:pt x="0" y="4743305"/>
                </a:cubicBezTo>
                <a:cubicBezTo>
                  <a:pt x="-53835" y="4390834"/>
                  <a:pt x="66137" y="4294417"/>
                  <a:pt x="0" y="4093924"/>
                </a:cubicBezTo>
                <a:cubicBezTo>
                  <a:pt x="-66137" y="3893431"/>
                  <a:pt x="15773" y="3864705"/>
                  <a:pt x="0" y="3783351"/>
                </a:cubicBezTo>
                <a:cubicBezTo>
                  <a:pt x="-15773" y="3701997"/>
                  <a:pt x="56504" y="3337218"/>
                  <a:pt x="0" y="3218671"/>
                </a:cubicBezTo>
                <a:cubicBezTo>
                  <a:pt x="-56504" y="3100124"/>
                  <a:pt x="7929" y="3004149"/>
                  <a:pt x="0" y="2823396"/>
                </a:cubicBezTo>
                <a:cubicBezTo>
                  <a:pt x="-7929" y="2642643"/>
                  <a:pt x="11853" y="2645866"/>
                  <a:pt x="0" y="2512822"/>
                </a:cubicBezTo>
                <a:cubicBezTo>
                  <a:pt x="-11853" y="2379778"/>
                  <a:pt x="29587" y="2203877"/>
                  <a:pt x="0" y="2117547"/>
                </a:cubicBezTo>
                <a:cubicBezTo>
                  <a:pt x="-29587" y="2031217"/>
                  <a:pt x="512" y="1958217"/>
                  <a:pt x="0" y="1806973"/>
                </a:cubicBezTo>
                <a:cubicBezTo>
                  <a:pt x="-512" y="1655729"/>
                  <a:pt x="13742" y="1628161"/>
                  <a:pt x="0" y="1496400"/>
                </a:cubicBezTo>
                <a:cubicBezTo>
                  <a:pt x="-13742" y="1364639"/>
                  <a:pt x="9191" y="1114122"/>
                  <a:pt x="0" y="931721"/>
                </a:cubicBezTo>
                <a:cubicBezTo>
                  <a:pt x="-9191" y="749320"/>
                  <a:pt x="73282" y="272119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880742-A4C3-13C7-CC8D-C6B6EA03BF4B}"/>
              </a:ext>
            </a:extLst>
          </p:cNvPr>
          <p:cNvSpPr txBox="1"/>
          <p:nvPr/>
        </p:nvSpPr>
        <p:spPr>
          <a:xfrm>
            <a:off x="1066800" y="3049827"/>
            <a:ext cx="9144000" cy="1489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ts val="3499"/>
              </a:lnSpc>
              <a:spcBef>
                <a:spcPct val="20000"/>
              </a:spcBef>
              <a:spcAft>
                <a:spcPts val="2800"/>
              </a:spcAft>
              <a:buClr>
                <a:schemeClr val="tx2"/>
              </a:buClr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Os contratos sem termo, a tempo inteiro ou parcial, são o principal foco das medidas de apoio.</a:t>
            </a:r>
            <a:endParaRPr lang="en-GB" sz="4800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3B7AF60E-55B7-669A-054C-10F614ED0301}"/>
              </a:ext>
            </a:extLst>
          </p:cNvPr>
          <p:cNvSpPr txBox="1">
            <a:spLocks/>
          </p:cNvSpPr>
          <p:nvPr/>
        </p:nvSpPr>
        <p:spPr>
          <a:xfrm>
            <a:off x="1066800" y="1405426"/>
            <a:ext cx="139303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Quais são os contratos de trabalho abrangidos?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ACFDEB1-111D-B942-1D29-4EBE19FFAD30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71D7E739-2EC2-9B31-F569-1D867E07C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E01289A8-11BE-770B-78A9-C989131D0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496E1D5F-30D0-294B-21E0-4F5DB1565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4FFB0CC7-2612-6E49-C5CD-DBB260A047EC}"/>
              </a:ext>
            </a:extLst>
          </p:cNvPr>
          <p:cNvSpPr/>
          <p:nvPr/>
        </p:nvSpPr>
        <p:spPr>
          <a:xfrm>
            <a:off x="480506" y="-731718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C447AFE-863D-C031-6921-75219AA2AC97}"/>
              </a:ext>
            </a:extLst>
          </p:cNvPr>
          <p:cNvSpPr/>
          <p:nvPr/>
        </p:nvSpPr>
        <p:spPr>
          <a:xfrm>
            <a:off x="1066800" y="-737161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CC77CF7-4C37-E69A-1FF7-B3EC354FD8A7}"/>
              </a:ext>
            </a:extLst>
          </p:cNvPr>
          <p:cNvSpPr/>
          <p:nvPr/>
        </p:nvSpPr>
        <p:spPr>
          <a:xfrm>
            <a:off x="1653094" y="-737161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29051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9E511A92-5EFD-177E-15CF-1DB159F36D0A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9" name="Imagem 8" descr="Uma imagem com Tipo de letra, texto, logótipo, Gráficos">
              <a:extLst>
                <a:ext uri="{FF2B5EF4-FFF2-40B4-BE49-F238E27FC236}">
                  <a16:creationId xmlns:a16="http://schemas.microsoft.com/office/drawing/2014/main" id="{EF465687-A6DC-2CD5-2FD9-5F66A3B66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F6769C66-B787-D844-7B75-485073FBF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99749E11-6C5A-B210-19EC-C850DCEA2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4A8631D8-7357-6F06-0CD5-5104718DCB27}"/>
              </a:ext>
            </a:extLst>
          </p:cNvPr>
          <p:cNvSpPr/>
          <p:nvPr/>
        </p:nvSpPr>
        <p:spPr>
          <a:xfrm rot="399683">
            <a:off x="8144375" y="2429806"/>
            <a:ext cx="5053286" cy="6255618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06AC59B-337B-3842-A96B-574E46C5DA2E}"/>
              </a:ext>
            </a:extLst>
          </p:cNvPr>
          <p:cNvSpPr/>
          <p:nvPr/>
        </p:nvSpPr>
        <p:spPr>
          <a:xfrm rot="455455">
            <a:off x="8192585" y="2557333"/>
            <a:ext cx="4563667" cy="5945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A1BBCCD7-8DD5-3280-81E2-7CD53C26BE15}"/>
              </a:ext>
            </a:extLst>
          </p:cNvPr>
          <p:cNvSpPr/>
          <p:nvPr/>
        </p:nvSpPr>
        <p:spPr>
          <a:xfrm>
            <a:off x="10163359" y="2689026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4277E7E-0A5B-6B67-04D8-3ED57D86F72D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D874DCA-B3BF-4373-AC72-4055A604A3A1}"/>
              </a:ext>
            </a:extLst>
          </p:cNvPr>
          <p:cNvSpPr/>
          <p:nvPr/>
        </p:nvSpPr>
        <p:spPr>
          <a:xfrm>
            <a:off x="7347845" y="2435857"/>
            <a:ext cx="4765878" cy="6188003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E477D4DF-B6B1-4D52-9C2F-A986E32E7E5C}"/>
              </a:ext>
            </a:extLst>
          </p:cNvPr>
          <p:cNvSpPr/>
          <p:nvPr/>
        </p:nvSpPr>
        <p:spPr>
          <a:xfrm>
            <a:off x="7680528" y="2615209"/>
            <a:ext cx="4100513" cy="5829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1AD8E089-DD37-6A6C-17AE-D5A985A44A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90063" y="990252"/>
            <a:ext cx="15311184" cy="1143000"/>
          </a:xfrm>
        </p:spPr>
        <p:txBody>
          <a:bodyPr>
            <a:noAutofit/>
          </a:bodyPr>
          <a:lstStyle/>
          <a:p>
            <a:pPr>
              <a:lnSpc>
                <a:spcPts val="4200"/>
              </a:lnSpc>
              <a:defRPr/>
            </a:pPr>
            <a:r>
              <a:rPr lang="pt-PT" sz="66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Pretende contratar através de um contrato de trabalho sem termo?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8363920-E349-6CF3-2E5F-0EB7A049EC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6C6B63BD-AF68-4107-BD71-FB4FCB06EA1C}"/>
              </a:ext>
            </a:extLst>
          </p:cNvPr>
          <p:cNvSpPr/>
          <p:nvPr/>
        </p:nvSpPr>
        <p:spPr>
          <a:xfrm>
            <a:off x="8744946" y="2469641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ítulo 15">
            <a:extLst>
              <a:ext uri="{FF2B5EF4-FFF2-40B4-BE49-F238E27FC236}">
                <a16:creationId xmlns:a16="http://schemas.microsoft.com/office/drawing/2014/main" id="{37E231A1-013D-221B-E739-54451F0C22B0}"/>
              </a:ext>
            </a:extLst>
          </p:cNvPr>
          <p:cNvSpPr txBox="1">
            <a:spLocks/>
          </p:cNvSpPr>
          <p:nvPr/>
        </p:nvSpPr>
        <p:spPr>
          <a:xfrm>
            <a:off x="7787377" y="4381404"/>
            <a:ext cx="3993664" cy="277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Pode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verificar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aqui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os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perfis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dos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candidatos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elegíveis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. </a:t>
            </a:r>
            <a:endParaRPr lang="pt-PT" sz="4800" b="1" spc="-112" dirty="0">
              <a:latin typeface="☞GILROY-MEDIUM" panose="0000060000000000000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43262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1" grpId="0" animBg="1"/>
      <p:bldP spid="19" grpId="0" animBg="1"/>
      <p:bldP spid="17" grpId="0" animBg="1"/>
      <p:bldP spid="15" grpId="0"/>
      <p:bldP spid="24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E511A92-5EFD-177E-15CF-1DB159F36D0A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9" name="Imagem 8" descr="Uma imagem com Tipo de letra, texto, logótipo, Gráficos">
              <a:extLst>
                <a:ext uri="{FF2B5EF4-FFF2-40B4-BE49-F238E27FC236}">
                  <a16:creationId xmlns:a16="http://schemas.microsoft.com/office/drawing/2014/main" id="{EF465687-A6DC-2CD5-2FD9-5F66A3B66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F6769C66-B787-D844-7B75-485073FBF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99749E11-6C5A-B210-19EC-C850DCEA2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15" name="Retângulo 14">
            <a:extLst>
              <a:ext uri="{FF2B5EF4-FFF2-40B4-BE49-F238E27FC236}">
                <a16:creationId xmlns:a16="http://schemas.microsoft.com/office/drawing/2014/main" id="{0C6D9E65-C86F-15A0-C14D-23CA9AFF9F07}"/>
              </a:ext>
            </a:extLst>
          </p:cNvPr>
          <p:cNvSpPr/>
          <p:nvPr/>
        </p:nvSpPr>
        <p:spPr>
          <a:xfrm>
            <a:off x="9522633" y="1943113"/>
            <a:ext cx="8256098" cy="9938310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7334C788-D818-295D-D291-139EC8CC43A0}"/>
              </a:ext>
            </a:extLst>
          </p:cNvPr>
          <p:cNvSpPr/>
          <p:nvPr/>
        </p:nvSpPr>
        <p:spPr>
          <a:xfrm>
            <a:off x="9978793" y="2229186"/>
            <a:ext cx="7386637" cy="10772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3A983C4-1492-BC5F-C46F-1B3C496222C7}"/>
              </a:ext>
            </a:extLst>
          </p:cNvPr>
          <p:cNvSpPr/>
          <p:nvPr/>
        </p:nvSpPr>
        <p:spPr>
          <a:xfrm>
            <a:off x="11338939" y="2008569"/>
            <a:ext cx="4113804" cy="722587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8363920-E349-6CF3-2E5F-0EB7A049EC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4277E7E-0A5B-6B67-04D8-3ED57D86F72D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D874DCA-B3BF-4373-AC72-4055A604A3A1}"/>
              </a:ext>
            </a:extLst>
          </p:cNvPr>
          <p:cNvSpPr/>
          <p:nvPr/>
        </p:nvSpPr>
        <p:spPr>
          <a:xfrm>
            <a:off x="618887" y="1888111"/>
            <a:ext cx="8256098" cy="9938310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E477D4DF-B6B1-4D52-9C2F-A986E32E7E5C}"/>
              </a:ext>
            </a:extLst>
          </p:cNvPr>
          <p:cNvSpPr/>
          <p:nvPr/>
        </p:nvSpPr>
        <p:spPr>
          <a:xfrm>
            <a:off x="1162770" y="2237106"/>
            <a:ext cx="7386637" cy="10772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C6B63BD-AF68-4107-BD71-FB4FCB06EA1C}"/>
              </a:ext>
            </a:extLst>
          </p:cNvPr>
          <p:cNvSpPr/>
          <p:nvPr/>
        </p:nvSpPr>
        <p:spPr>
          <a:xfrm>
            <a:off x="2581176" y="2009086"/>
            <a:ext cx="4113804" cy="722587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ítulo 15">
            <a:extLst>
              <a:ext uri="{FF2B5EF4-FFF2-40B4-BE49-F238E27FC236}">
                <a16:creationId xmlns:a16="http://schemas.microsoft.com/office/drawing/2014/main" id="{1DDF8AC4-2A46-4D35-A5D5-892BEE78F2C0}"/>
              </a:ext>
            </a:extLst>
          </p:cNvPr>
          <p:cNvSpPr txBox="1">
            <a:spLocks/>
          </p:cNvSpPr>
          <p:nvPr/>
        </p:nvSpPr>
        <p:spPr>
          <a:xfrm>
            <a:off x="1710575" y="2429563"/>
            <a:ext cx="3276146" cy="2755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200"/>
              </a:lnSpc>
              <a:defRPr/>
            </a:pPr>
            <a:r>
              <a:rPr lang="pt-PT" sz="4000" b="1" spc="-112" dirty="0">
                <a:latin typeface="☞GILROY-MEDIUM" panose="00000600000000000000" charset="0"/>
                <a:ea typeface="+mn-ea"/>
                <a:cs typeface="+mn-cs"/>
              </a:rPr>
              <a:t>Medida</a:t>
            </a:r>
          </a:p>
          <a:p>
            <a:pPr algn="l">
              <a:lnSpc>
                <a:spcPts val="4200"/>
              </a:lnSpc>
              <a:defRPr/>
            </a:pPr>
            <a:r>
              <a:rPr lang="pt-PT" sz="4000" b="1" spc="-112" dirty="0">
                <a:latin typeface="☞GILROY-MEDIUM" panose="00000600000000000000" charset="0"/>
                <a:ea typeface="+mn-ea"/>
                <a:cs typeface="+mn-cs"/>
              </a:rPr>
              <a:t>+Emprego</a:t>
            </a:r>
          </a:p>
        </p:txBody>
      </p:sp>
      <p:sp>
        <p:nvSpPr>
          <p:cNvPr id="28" name="Título 15">
            <a:extLst>
              <a:ext uri="{FF2B5EF4-FFF2-40B4-BE49-F238E27FC236}">
                <a16:creationId xmlns:a16="http://schemas.microsoft.com/office/drawing/2014/main" id="{FC737430-AB10-48B1-982B-1DDE3D1D50A6}"/>
              </a:ext>
            </a:extLst>
          </p:cNvPr>
          <p:cNvSpPr txBox="1">
            <a:spLocks/>
          </p:cNvSpPr>
          <p:nvPr/>
        </p:nvSpPr>
        <p:spPr>
          <a:xfrm>
            <a:off x="1714764" y="2729433"/>
            <a:ext cx="5863961" cy="5991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457200" algn="l" eaLnBrk="0" fontAlgn="base" hangingPunct="0">
              <a:lnSpc>
                <a:spcPts val="4200"/>
              </a:lnSpc>
              <a:spcAft>
                <a:spcPct val="0"/>
              </a:spcAft>
              <a:buFontTx/>
              <a:buChar char="•"/>
              <a:defRPr/>
            </a:pPr>
            <a:r>
              <a:rPr lang="pt-PT" sz="3200" spc="-112" dirty="0">
                <a:latin typeface="☞GILROY-MEDIUM" panose="00000600000000000000" charset="0"/>
                <a:ea typeface="+mn-ea"/>
                <a:cs typeface="+mn-cs"/>
              </a:rPr>
              <a:t>Desempregados</a:t>
            </a:r>
          </a:p>
          <a:p>
            <a:pPr algn="l" eaLnBrk="0" fontAlgn="base" hangingPunct="0">
              <a:lnSpc>
                <a:spcPts val="4200"/>
              </a:lnSpc>
              <a:spcAft>
                <a:spcPct val="0"/>
              </a:spcAft>
              <a:defRPr/>
            </a:pPr>
            <a:r>
              <a:rPr lang="pt-PT" sz="3200" spc="-112" dirty="0">
                <a:latin typeface="☞GILROY-MEDIUM" panose="00000600000000000000" charset="0"/>
                <a:ea typeface="+mn-ea"/>
                <a:cs typeface="+mn-cs"/>
              </a:rPr>
              <a:t> inscritos no IEFP há pelo menos</a:t>
            </a:r>
          </a:p>
          <a:p>
            <a:pPr algn="l" eaLnBrk="0" fontAlgn="base" hangingPunct="0">
              <a:lnSpc>
                <a:spcPts val="4200"/>
              </a:lnSpc>
              <a:spcAft>
                <a:spcPct val="0"/>
              </a:spcAft>
              <a:defRPr/>
            </a:pPr>
            <a:r>
              <a:rPr lang="pt-PT" sz="3200" spc="-112" dirty="0">
                <a:latin typeface="☞GILROY-MEDIUM" panose="00000600000000000000" charset="0"/>
                <a:ea typeface="+mn-ea"/>
                <a:cs typeface="+mn-cs"/>
              </a:rPr>
              <a:t>3 meses consecutivos</a:t>
            </a:r>
          </a:p>
        </p:txBody>
      </p:sp>
      <p:pic>
        <p:nvPicPr>
          <p:cNvPr id="11" name="Imagem 10" descr="Uma imagem com clipart, desenho&#10;&#10;Descrição gerada automaticamente">
            <a:extLst>
              <a:ext uri="{FF2B5EF4-FFF2-40B4-BE49-F238E27FC236}">
                <a16:creationId xmlns:a16="http://schemas.microsoft.com/office/drawing/2014/main" id="{C1613236-47E3-E753-6590-7514C4DFD1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56" y="3097106"/>
            <a:ext cx="1991392" cy="1991392"/>
          </a:xfrm>
          <a:prstGeom prst="rect">
            <a:avLst/>
          </a:prstGeom>
        </p:spPr>
      </p:pic>
      <p:pic>
        <p:nvPicPr>
          <p:cNvPr id="16" name="Imagem 15" descr="Uma imagem com Gráficos, clipart, desenho, criatividade&#10;&#10;Descrição gerada automaticamente">
            <a:extLst>
              <a:ext uri="{FF2B5EF4-FFF2-40B4-BE49-F238E27FC236}">
                <a16:creationId xmlns:a16="http://schemas.microsoft.com/office/drawing/2014/main" id="{A54A3EE9-B6ED-6E59-861B-AA95A73B2E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251" y="3216556"/>
            <a:ext cx="1936884" cy="1936884"/>
          </a:xfrm>
          <a:prstGeom prst="rect">
            <a:avLst/>
          </a:prstGeom>
        </p:spPr>
      </p:pic>
      <p:sp>
        <p:nvSpPr>
          <p:cNvPr id="21" name="Título 15">
            <a:extLst>
              <a:ext uri="{FF2B5EF4-FFF2-40B4-BE49-F238E27FC236}">
                <a16:creationId xmlns:a16="http://schemas.microsoft.com/office/drawing/2014/main" id="{56FF5310-74F5-142E-3AD0-00D761EDBA5B}"/>
              </a:ext>
            </a:extLst>
          </p:cNvPr>
          <p:cNvSpPr txBox="1">
            <a:spLocks/>
          </p:cNvSpPr>
          <p:nvPr/>
        </p:nvSpPr>
        <p:spPr>
          <a:xfrm>
            <a:off x="10418377" y="2700153"/>
            <a:ext cx="3276146" cy="2755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200"/>
              </a:lnSpc>
              <a:defRPr/>
            </a:pPr>
            <a:r>
              <a:rPr lang="pt-PT" sz="4800" b="1" spc="-112" dirty="0">
                <a:latin typeface="☞GILROY-MEDIUM" panose="00000600000000000000" charset="0"/>
                <a:ea typeface="+mn-ea"/>
                <a:cs typeface="+mn-cs"/>
              </a:rPr>
              <a:t>Emprego +Talento</a:t>
            </a:r>
          </a:p>
        </p:txBody>
      </p:sp>
      <p:sp>
        <p:nvSpPr>
          <p:cNvPr id="25" name="Título 15">
            <a:extLst>
              <a:ext uri="{FF2B5EF4-FFF2-40B4-BE49-F238E27FC236}">
                <a16:creationId xmlns:a16="http://schemas.microsoft.com/office/drawing/2014/main" id="{FF7CED1A-8773-4433-B498-A74B3CB1BDD0}"/>
              </a:ext>
            </a:extLst>
          </p:cNvPr>
          <p:cNvSpPr txBox="1">
            <a:spLocks/>
          </p:cNvSpPr>
          <p:nvPr/>
        </p:nvSpPr>
        <p:spPr>
          <a:xfrm>
            <a:off x="10231737" y="4137158"/>
            <a:ext cx="5863961" cy="5991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eaLnBrk="0" fontAlgn="base" hangingPunct="0">
              <a:lnSpc>
                <a:spcPts val="4200"/>
              </a:lnSpc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PT" sz="3200" spc="-112" dirty="0">
                <a:latin typeface="☞GILROY-MEDIUM" panose="00000600000000000000" charset="0"/>
                <a:ea typeface="+mn-ea"/>
                <a:cs typeface="+mn-cs"/>
              </a:rPr>
              <a:t>Jovens desempregados que estejam inscritos no IEFP, ou tenham emigrado de forma permanente há pelo menos 12 meses, com idade ≤ a 35 anos e qualificação de nível 6, 7 ou 8 do ǪNǪ</a:t>
            </a:r>
          </a:p>
        </p:txBody>
      </p:sp>
      <p:sp>
        <p:nvSpPr>
          <p:cNvPr id="29" name="Título 14">
            <a:extLst>
              <a:ext uri="{FF2B5EF4-FFF2-40B4-BE49-F238E27FC236}">
                <a16:creationId xmlns:a16="http://schemas.microsoft.com/office/drawing/2014/main" id="{F7D1B69B-F9B2-2FBF-34B1-C7593E55F9A8}"/>
              </a:ext>
            </a:extLst>
          </p:cNvPr>
          <p:cNvSpPr txBox="1">
            <a:spLocks/>
          </p:cNvSpPr>
          <p:nvPr/>
        </p:nvSpPr>
        <p:spPr>
          <a:xfrm>
            <a:off x="2191010" y="653178"/>
            <a:ext cx="139059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Pretende contratar através de um contrato de trabalho sem termo?</a:t>
            </a:r>
          </a:p>
        </p:txBody>
      </p:sp>
    </p:spTree>
    <p:extLst>
      <p:ext uri="{BB962C8B-B14F-4D97-AF65-F5344CB8AC3E}">
        <p14:creationId xmlns:p14="http://schemas.microsoft.com/office/powerpoint/2010/main" val="42446798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1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A2E00-D5A9-B654-3FB0-66DD63A31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6454EE29-264C-C1E8-67A6-16DDCC76884E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49106967-8DCA-3BB8-AB8C-9B9C8CD95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  <p:pic>
          <p:nvPicPr>
            <p:cNvPr id="9" name="Imagem 8" descr="Uma imagem com Tipo de letra, texto, logótipo, Gráficos">
              <a:extLst>
                <a:ext uri="{FF2B5EF4-FFF2-40B4-BE49-F238E27FC236}">
                  <a16:creationId xmlns:a16="http://schemas.microsoft.com/office/drawing/2014/main" id="{7C099E9D-9623-A62B-26D1-1D6A23A46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EA4EB194-3CB8-708A-3113-644D9D376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</p:grp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E6C7BF2C-51CB-236B-0434-A85DAB5BB7B8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ângulo 25">
            <a:extLst>
              <a:ext uri="{FF2B5EF4-FFF2-40B4-BE49-F238E27FC236}">
                <a16:creationId xmlns:a16="http://schemas.microsoft.com/office/drawing/2014/main" id="{4F9A9BB5-21D0-49FB-B966-3973E95EFEAF}"/>
              </a:ext>
            </a:extLst>
          </p:cNvPr>
          <p:cNvSpPr/>
          <p:nvPr/>
        </p:nvSpPr>
        <p:spPr>
          <a:xfrm rot="399683">
            <a:off x="8144375" y="2429806"/>
            <a:ext cx="5053286" cy="6255618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A3B230BB-6A49-44D1-B8A2-BD3F315B86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EFF989C-8962-7F11-C3FE-66283582F3F5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EDD5B9D-32FF-F4DF-741C-DF47FA869AAE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D8A0263-274C-6E96-79BF-D8A0AD107C6C}"/>
              </a:ext>
            </a:extLst>
          </p:cNvPr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70C2769-E312-55EC-C53F-D051CFE48D04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8A395AD-5E4A-9ECC-EE2A-5948CA6C0753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8FEBFAF-7F0B-5F54-0AAA-3C5209298E05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ítulo 14">
            <a:extLst>
              <a:ext uri="{FF2B5EF4-FFF2-40B4-BE49-F238E27FC236}">
                <a16:creationId xmlns:a16="http://schemas.microsoft.com/office/drawing/2014/main" id="{EC299EC0-5054-8035-C0D8-96F6AD474245}"/>
              </a:ext>
            </a:extLst>
          </p:cNvPr>
          <p:cNvSpPr txBox="1">
            <a:spLocks/>
          </p:cNvSpPr>
          <p:nvPr/>
        </p:nvSpPr>
        <p:spPr>
          <a:xfrm>
            <a:off x="2752392" y="694455"/>
            <a:ext cx="139496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66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Pretende contratar através de um</a:t>
            </a:r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A566C177-255E-0359-64E7-7D4932B8FCFD}"/>
              </a:ext>
            </a:extLst>
          </p:cNvPr>
          <p:cNvSpPr txBox="1">
            <a:spLocks/>
          </p:cNvSpPr>
          <p:nvPr/>
        </p:nvSpPr>
        <p:spPr>
          <a:xfrm>
            <a:off x="2277934" y="1324691"/>
            <a:ext cx="137321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contrato de trabalho sem termo?</a:t>
            </a:r>
          </a:p>
        </p:txBody>
      </p:sp>
      <p:sp>
        <p:nvSpPr>
          <p:cNvPr id="21" name="Título 14">
            <a:extLst>
              <a:ext uri="{FF2B5EF4-FFF2-40B4-BE49-F238E27FC236}">
                <a16:creationId xmlns:a16="http://schemas.microsoft.com/office/drawing/2014/main" id="{1BDEA062-79D5-BE2E-8E2D-4B06C01A6E8A}"/>
              </a:ext>
            </a:extLst>
          </p:cNvPr>
          <p:cNvSpPr txBox="1">
            <a:spLocks/>
          </p:cNvSpPr>
          <p:nvPr/>
        </p:nvSpPr>
        <p:spPr>
          <a:xfrm>
            <a:off x="-13593025" y="1286700"/>
            <a:ext cx="154294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contrato de estágio profissional?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A062478-C91E-AB42-670B-24E6DB80310C}"/>
              </a:ext>
            </a:extLst>
          </p:cNvPr>
          <p:cNvSpPr/>
          <p:nvPr/>
        </p:nvSpPr>
        <p:spPr>
          <a:xfrm rot="455455">
            <a:off x="8192585" y="2557333"/>
            <a:ext cx="4563667" cy="5945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BF18331-63A6-A355-99EF-DC5B75412DAD}"/>
              </a:ext>
            </a:extLst>
          </p:cNvPr>
          <p:cNvSpPr/>
          <p:nvPr/>
        </p:nvSpPr>
        <p:spPr>
          <a:xfrm>
            <a:off x="10163359" y="2689026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144040E-9B13-AB99-6396-DE0465B5CBE6}"/>
              </a:ext>
            </a:extLst>
          </p:cNvPr>
          <p:cNvSpPr/>
          <p:nvPr/>
        </p:nvSpPr>
        <p:spPr>
          <a:xfrm>
            <a:off x="7347845" y="2435857"/>
            <a:ext cx="4765878" cy="6188003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8DEF312-FF4E-53DC-031C-CD5B4B52783F}"/>
              </a:ext>
            </a:extLst>
          </p:cNvPr>
          <p:cNvSpPr/>
          <p:nvPr/>
        </p:nvSpPr>
        <p:spPr>
          <a:xfrm>
            <a:off x="7680528" y="2615209"/>
            <a:ext cx="4100513" cy="5829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8EBCC1FF-BBA2-21C5-9C20-0C1CE86CE905}"/>
              </a:ext>
            </a:extLst>
          </p:cNvPr>
          <p:cNvSpPr/>
          <p:nvPr/>
        </p:nvSpPr>
        <p:spPr>
          <a:xfrm>
            <a:off x="8744946" y="2469641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0400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 advTm="1000">
        <p159:morph option="byObject"/>
      </p:transition>
    </mc:Choice>
    <mc:Fallback>
      <p:transition spd="slow" advTm="1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BD3E7-243B-45D1-EC34-181535E62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5E2B5F7-D7FF-9EA0-B3A3-338851FDA746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9" name="Imagem 8" descr="Uma imagem com Tipo de letra, texto, logótipo, Gráficos">
              <a:extLst>
                <a:ext uri="{FF2B5EF4-FFF2-40B4-BE49-F238E27FC236}">
                  <a16:creationId xmlns:a16="http://schemas.microsoft.com/office/drawing/2014/main" id="{71F018B2-0476-5989-9CA4-0B47C0445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A95184BE-2708-507B-B54B-B9D331EDC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6ADA211A-C301-B434-AB22-70F7401B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9077D722-5542-D0CA-1BB8-6BEE0E470DC4}"/>
              </a:ext>
            </a:extLst>
          </p:cNvPr>
          <p:cNvCxnSpPr>
            <a:cxnSpLocks/>
          </p:cNvCxnSpPr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ângulo 25">
            <a:extLst>
              <a:ext uri="{FF2B5EF4-FFF2-40B4-BE49-F238E27FC236}">
                <a16:creationId xmlns:a16="http://schemas.microsoft.com/office/drawing/2014/main" id="{B9D8A4F4-17F8-EEBE-643B-17F0A80889E4}"/>
              </a:ext>
            </a:extLst>
          </p:cNvPr>
          <p:cNvSpPr/>
          <p:nvPr/>
        </p:nvSpPr>
        <p:spPr>
          <a:xfrm rot="399683">
            <a:off x="8144375" y="2429806"/>
            <a:ext cx="5053286" cy="6255618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482B13D-AB2B-98F9-FDEA-659976DD211F}"/>
              </a:ext>
            </a:extLst>
          </p:cNvPr>
          <p:cNvSpPr/>
          <p:nvPr/>
        </p:nvSpPr>
        <p:spPr>
          <a:xfrm rot="455455">
            <a:off x="8192585" y="2557333"/>
            <a:ext cx="4563667" cy="5945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BD22F2-3ECF-0D5F-9AE5-778222BDA30E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C1A6452-1807-1767-869C-3D2B6E572735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8646AFF-6EC9-4592-F429-C83B50AABAB7}"/>
              </a:ext>
            </a:extLst>
          </p:cNvPr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3E54D6D-29EB-BF9B-BA4D-600FFA1D1578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B170AFE-64D5-9C52-8A06-060321CFF2C4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95E1C7F-1EA7-8614-1234-E715561D22E2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18A494CE-0781-04D9-B478-7B5E1BFBCF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1" name="Título 14">
            <a:extLst>
              <a:ext uri="{FF2B5EF4-FFF2-40B4-BE49-F238E27FC236}">
                <a16:creationId xmlns:a16="http://schemas.microsoft.com/office/drawing/2014/main" id="{F02300F3-D7BD-480A-7E7D-ACF176E28FF1}"/>
              </a:ext>
            </a:extLst>
          </p:cNvPr>
          <p:cNvSpPr txBox="1">
            <a:spLocks/>
          </p:cNvSpPr>
          <p:nvPr/>
        </p:nvSpPr>
        <p:spPr>
          <a:xfrm>
            <a:off x="2016050" y="1264929"/>
            <a:ext cx="154294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contrato de estágio profissional?</a:t>
            </a:r>
          </a:p>
        </p:txBody>
      </p:sp>
      <p:sp>
        <p:nvSpPr>
          <p:cNvPr id="11" name="Título 14">
            <a:extLst>
              <a:ext uri="{FF2B5EF4-FFF2-40B4-BE49-F238E27FC236}">
                <a16:creationId xmlns:a16="http://schemas.microsoft.com/office/drawing/2014/main" id="{0F4F817E-BB5D-CAA5-6A45-73E613C45A6F}"/>
              </a:ext>
            </a:extLst>
          </p:cNvPr>
          <p:cNvSpPr txBox="1">
            <a:spLocks/>
          </p:cNvSpPr>
          <p:nvPr/>
        </p:nvSpPr>
        <p:spPr>
          <a:xfrm>
            <a:off x="2752392" y="694455"/>
            <a:ext cx="139496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66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Pretende contratar através de um</a:t>
            </a:r>
          </a:p>
        </p:txBody>
      </p:sp>
      <p:sp>
        <p:nvSpPr>
          <p:cNvPr id="20" name="Título 14">
            <a:extLst>
              <a:ext uri="{FF2B5EF4-FFF2-40B4-BE49-F238E27FC236}">
                <a16:creationId xmlns:a16="http://schemas.microsoft.com/office/drawing/2014/main" id="{AC70CB74-1AA8-E0EF-123D-605210FD9F0F}"/>
              </a:ext>
            </a:extLst>
          </p:cNvPr>
          <p:cNvSpPr txBox="1">
            <a:spLocks/>
          </p:cNvSpPr>
          <p:nvPr/>
        </p:nvSpPr>
        <p:spPr>
          <a:xfrm>
            <a:off x="18787870" y="1455317"/>
            <a:ext cx="137321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66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contrato de trabalho sem termo?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D4FEDFC-C39A-64CF-D508-79ABC5EBF9B0}"/>
              </a:ext>
            </a:extLst>
          </p:cNvPr>
          <p:cNvSpPr/>
          <p:nvPr/>
        </p:nvSpPr>
        <p:spPr>
          <a:xfrm>
            <a:off x="10163359" y="2689026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503E175-6B50-7390-7000-73110A6516E6}"/>
              </a:ext>
            </a:extLst>
          </p:cNvPr>
          <p:cNvSpPr/>
          <p:nvPr/>
        </p:nvSpPr>
        <p:spPr>
          <a:xfrm>
            <a:off x="7347845" y="2435857"/>
            <a:ext cx="4765878" cy="6188003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CF466EB4-C6B6-9512-8118-6318AD717D99}"/>
              </a:ext>
            </a:extLst>
          </p:cNvPr>
          <p:cNvSpPr/>
          <p:nvPr/>
        </p:nvSpPr>
        <p:spPr>
          <a:xfrm>
            <a:off x="7680528" y="2615209"/>
            <a:ext cx="4100513" cy="5829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A6CD9E0-AD7A-28A7-0361-380AE7D6BC9E}"/>
              </a:ext>
            </a:extLst>
          </p:cNvPr>
          <p:cNvSpPr/>
          <p:nvPr/>
        </p:nvSpPr>
        <p:spPr>
          <a:xfrm>
            <a:off x="8744946" y="2469641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ítulo 15">
            <a:extLst>
              <a:ext uri="{FF2B5EF4-FFF2-40B4-BE49-F238E27FC236}">
                <a16:creationId xmlns:a16="http://schemas.microsoft.com/office/drawing/2014/main" id="{2569A8BC-2573-8562-6CA3-2E9EC4FB890F}"/>
              </a:ext>
            </a:extLst>
          </p:cNvPr>
          <p:cNvSpPr txBox="1">
            <a:spLocks/>
          </p:cNvSpPr>
          <p:nvPr/>
        </p:nvSpPr>
        <p:spPr>
          <a:xfrm>
            <a:off x="7787377" y="4381404"/>
            <a:ext cx="3993664" cy="277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Pode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verificar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aqui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os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perfis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dos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candidatos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elegíveis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. </a:t>
            </a:r>
            <a:endParaRPr lang="pt-PT" sz="4800" b="1" spc="-112" dirty="0">
              <a:latin typeface="☞GILROY-MEDIUM" panose="0000060000000000000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2521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0BE7B-1CFA-8CCD-3DE1-F2D4FBF8F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08E0EACE-F624-351E-B378-8E84C8A53B71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0FCF568-6025-BEAB-6417-8AB64152479A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9" name="Imagem 8" descr="Uma imagem com Tipo de letra, texto, logótipo, Gráficos">
              <a:extLst>
                <a:ext uri="{FF2B5EF4-FFF2-40B4-BE49-F238E27FC236}">
                  <a16:creationId xmlns:a16="http://schemas.microsoft.com/office/drawing/2014/main" id="{BF9397EE-5F7B-C662-92DE-E427F5B3B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80EB95AA-4203-E274-4086-2C7D05A3F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CAF4A2F2-66BC-3725-CF14-7B108A6C3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15" name="Retângulo 14">
            <a:extLst>
              <a:ext uri="{FF2B5EF4-FFF2-40B4-BE49-F238E27FC236}">
                <a16:creationId xmlns:a16="http://schemas.microsoft.com/office/drawing/2014/main" id="{2200AA21-CA60-467E-1CE4-FDA474FB41EC}"/>
              </a:ext>
            </a:extLst>
          </p:cNvPr>
          <p:cNvSpPr/>
          <p:nvPr/>
        </p:nvSpPr>
        <p:spPr>
          <a:xfrm>
            <a:off x="9522633" y="1943113"/>
            <a:ext cx="8256098" cy="9938310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F2BA569-ABF4-143E-24A6-6007072D212F}"/>
              </a:ext>
            </a:extLst>
          </p:cNvPr>
          <p:cNvSpPr/>
          <p:nvPr/>
        </p:nvSpPr>
        <p:spPr>
          <a:xfrm>
            <a:off x="9978793" y="2229186"/>
            <a:ext cx="7386637" cy="10772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232685D0-0B9D-9E5F-7383-F5787D555A61}"/>
              </a:ext>
            </a:extLst>
          </p:cNvPr>
          <p:cNvSpPr/>
          <p:nvPr/>
        </p:nvSpPr>
        <p:spPr>
          <a:xfrm>
            <a:off x="11338939" y="2008569"/>
            <a:ext cx="4113804" cy="722587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04F8726D-BB70-90EF-DC89-6B3459F61E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2F36266-375B-B58D-2E94-130720AE99C6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264023-AF0A-3520-74C9-20409D26FEAA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AA7B439-D3F2-742E-EDEF-5E6D6AD45285}"/>
              </a:ext>
            </a:extLst>
          </p:cNvPr>
          <p:cNvSpPr/>
          <p:nvPr/>
        </p:nvSpPr>
        <p:spPr>
          <a:xfrm>
            <a:off x="618887" y="1888111"/>
            <a:ext cx="8256098" cy="9938310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09EBE7B-3EF3-2C6F-5C1A-642B29FC2F1A}"/>
              </a:ext>
            </a:extLst>
          </p:cNvPr>
          <p:cNvSpPr/>
          <p:nvPr/>
        </p:nvSpPr>
        <p:spPr>
          <a:xfrm>
            <a:off x="1162770" y="2237106"/>
            <a:ext cx="7386637" cy="10772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C1D6201-C77A-C616-FB3E-AB3859FE7069}"/>
              </a:ext>
            </a:extLst>
          </p:cNvPr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FE3C143-B74F-2B31-0DB3-18E0492BB240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1A9ACC-A507-FEF3-95A7-A713D1B7D5AB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BA3C8C-AB2F-0C1E-0FFB-93555139CCC0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2AC4D201-181F-D2EE-F140-3F99A3E40445}"/>
              </a:ext>
            </a:extLst>
          </p:cNvPr>
          <p:cNvSpPr/>
          <p:nvPr/>
        </p:nvSpPr>
        <p:spPr>
          <a:xfrm>
            <a:off x="2581176" y="2009086"/>
            <a:ext cx="4113804" cy="722587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ítulo 14">
            <a:extLst>
              <a:ext uri="{FF2B5EF4-FFF2-40B4-BE49-F238E27FC236}">
                <a16:creationId xmlns:a16="http://schemas.microsoft.com/office/drawing/2014/main" id="{662CEDBC-B3E9-0704-DFAC-7AD85588B092}"/>
              </a:ext>
            </a:extLst>
          </p:cNvPr>
          <p:cNvSpPr txBox="1">
            <a:spLocks/>
          </p:cNvSpPr>
          <p:nvPr/>
        </p:nvSpPr>
        <p:spPr>
          <a:xfrm>
            <a:off x="2752392" y="493737"/>
            <a:ext cx="139496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8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Pretende contratar através de um</a:t>
            </a:r>
          </a:p>
        </p:txBody>
      </p:sp>
      <p:sp>
        <p:nvSpPr>
          <p:cNvPr id="23" name="Título 14">
            <a:extLst>
              <a:ext uri="{FF2B5EF4-FFF2-40B4-BE49-F238E27FC236}">
                <a16:creationId xmlns:a16="http://schemas.microsoft.com/office/drawing/2014/main" id="{6A0F159F-9BAA-4E76-C2BF-56429F2A6A05}"/>
              </a:ext>
            </a:extLst>
          </p:cNvPr>
          <p:cNvSpPr txBox="1">
            <a:spLocks/>
          </p:cNvSpPr>
          <p:nvPr/>
        </p:nvSpPr>
        <p:spPr>
          <a:xfrm>
            <a:off x="3353438" y="1004326"/>
            <a:ext cx="1349033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8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contrato de estágio profissional?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1373C095-890D-BBC7-6818-FAA42E18B0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014" y="3546858"/>
            <a:ext cx="1991391" cy="1991391"/>
          </a:xfrm>
          <a:prstGeom prst="rect">
            <a:avLst/>
          </a:prstGeom>
        </p:spPr>
      </p:pic>
      <p:sp>
        <p:nvSpPr>
          <p:cNvPr id="30" name="Título 15">
            <a:extLst>
              <a:ext uri="{FF2B5EF4-FFF2-40B4-BE49-F238E27FC236}">
                <a16:creationId xmlns:a16="http://schemas.microsoft.com/office/drawing/2014/main" id="{E77FF0B2-DDD6-69A1-BC6F-0B56AC88B52C}"/>
              </a:ext>
            </a:extLst>
          </p:cNvPr>
          <p:cNvSpPr txBox="1">
            <a:spLocks/>
          </p:cNvSpPr>
          <p:nvPr/>
        </p:nvSpPr>
        <p:spPr>
          <a:xfrm>
            <a:off x="1571482" y="3016746"/>
            <a:ext cx="3276146" cy="2755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200"/>
              </a:lnSpc>
              <a:defRPr/>
            </a:pPr>
            <a:r>
              <a:rPr lang="pt-PT" sz="4000" b="1" spc="-112" dirty="0">
                <a:latin typeface="☞GILROY-MEDIUM" panose="00000600000000000000" charset="0"/>
                <a:ea typeface="+mn-ea"/>
                <a:cs typeface="+mn-cs"/>
              </a:rPr>
              <a:t>Estágios </a:t>
            </a:r>
          </a:p>
          <a:p>
            <a:pPr algn="l">
              <a:lnSpc>
                <a:spcPts val="4200"/>
              </a:lnSpc>
              <a:defRPr/>
            </a:pPr>
            <a:r>
              <a:rPr lang="pt-PT" sz="4000" b="1" spc="-112" dirty="0">
                <a:latin typeface="☞GILROY-MEDIUM" panose="00000600000000000000" charset="0"/>
                <a:ea typeface="+mn-ea"/>
                <a:cs typeface="+mn-cs"/>
              </a:rPr>
              <a:t>INICIAR</a:t>
            </a:r>
          </a:p>
        </p:txBody>
      </p:sp>
      <p:sp>
        <p:nvSpPr>
          <p:cNvPr id="31" name="Título 15">
            <a:extLst>
              <a:ext uri="{FF2B5EF4-FFF2-40B4-BE49-F238E27FC236}">
                <a16:creationId xmlns:a16="http://schemas.microsoft.com/office/drawing/2014/main" id="{B7FE5D59-67B0-5910-E8AC-5CF3DFF57734}"/>
              </a:ext>
            </a:extLst>
          </p:cNvPr>
          <p:cNvSpPr txBox="1">
            <a:spLocks/>
          </p:cNvSpPr>
          <p:nvPr/>
        </p:nvSpPr>
        <p:spPr>
          <a:xfrm>
            <a:off x="1653094" y="4619365"/>
            <a:ext cx="5863961" cy="5991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457200" algn="l" eaLnBrk="0" fontAlgn="base" hangingPunct="0">
              <a:lnSpc>
                <a:spcPts val="4200"/>
              </a:lnSpc>
              <a:spcAft>
                <a:spcPct val="0"/>
              </a:spcAft>
              <a:buFontTx/>
              <a:buChar char="•"/>
              <a:defRPr/>
            </a:pPr>
            <a:r>
              <a:rPr lang="pt-PT" sz="3200" dirty="0"/>
              <a:t>Jovens desempregados inscritos no IEFP, com idade ≥18 e ≤ a 35 e qualificação nível 4 ou 5 do ǪNǪ</a:t>
            </a:r>
          </a:p>
          <a:p>
            <a:pPr indent="-457200" algn="l" eaLnBrk="0" fontAlgn="base" hangingPunct="0">
              <a:lnSpc>
                <a:spcPts val="4200"/>
              </a:lnSpc>
              <a:spcAft>
                <a:spcPct val="0"/>
              </a:spcAft>
              <a:buFontTx/>
              <a:buChar char="•"/>
              <a:defRPr/>
            </a:pPr>
            <a:r>
              <a:rPr lang="pt-PT" sz="3200" dirty="0"/>
              <a:t> Desempregados inscritos no IEFP com idade &gt; 35, que tenham obtido nos últimos 24 meses uma qualificação de nível 4 ou 5 do QNQ </a:t>
            </a:r>
            <a:endParaRPr lang="pt-PT" sz="3200" spc="-112" dirty="0">
              <a:latin typeface="☞GILROY-MEDIUM" panose="00000600000000000000" charset="0"/>
              <a:ea typeface="+mn-ea"/>
              <a:cs typeface="+mn-cs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EF8E3A0A-358E-9908-6176-B045E45E7A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55" y="3413858"/>
            <a:ext cx="1961674" cy="1961674"/>
          </a:xfrm>
          <a:prstGeom prst="rect">
            <a:avLst/>
          </a:prstGeom>
        </p:spPr>
      </p:pic>
      <p:sp>
        <p:nvSpPr>
          <p:cNvPr id="33" name="Título 15">
            <a:extLst>
              <a:ext uri="{FF2B5EF4-FFF2-40B4-BE49-F238E27FC236}">
                <a16:creationId xmlns:a16="http://schemas.microsoft.com/office/drawing/2014/main" id="{E0D3CCF6-ADB4-E109-E0EC-D33A28C15953}"/>
              </a:ext>
            </a:extLst>
          </p:cNvPr>
          <p:cNvSpPr txBox="1">
            <a:spLocks/>
          </p:cNvSpPr>
          <p:nvPr/>
        </p:nvSpPr>
        <p:spPr>
          <a:xfrm>
            <a:off x="10381715" y="2941762"/>
            <a:ext cx="3276146" cy="2755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200"/>
              </a:lnSpc>
              <a:defRPr/>
            </a:pPr>
            <a:r>
              <a:rPr lang="pt-PT" sz="4000" b="1" spc="-112" dirty="0">
                <a:latin typeface="☞GILROY-MEDIUM" panose="00000600000000000000" charset="0"/>
                <a:ea typeface="+mn-ea"/>
                <a:cs typeface="+mn-cs"/>
              </a:rPr>
              <a:t>Estágios</a:t>
            </a:r>
          </a:p>
          <a:p>
            <a:pPr algn="l">
              <a:lnSpc>
                <a:spcPts val="4200"/>
              </a:lnSpc>
              <a:defRPr/>
            </a:pPr>
            <a:r>
              <a:rPr lang="pt-PT" sz="4000" b="1" spc="-112" dirty="0">
                <a:latin typeface="☞GILROY-MEDIUM" panose="00000600000000000000" charset="0"/>
                <a:ea typeface="+mn-ea"/>
                <a:cs typeface="+mn-cs"/>
              </a:rPr>
              <a:t>+Talento</a:t>
            </a:r>
          </a:p>
        </p:txBody>
      </p:sp>
      <p:sp>
        <p:nvSpPr>
          <p:cNvPr id="34" name="Título 15">
            <a:extLst>
              <a:ext uri="{FF2B5EF4-FFF2-40B4-BE49-F238E27FC236}">
                <a16:creationId xmlns:a16="http://schemas.microsoft.com/office/drawing/2014/main" id="{867A88E8-942A-618F-5B49-92FEDD99A881}"/>
              </a:ext>
            </a:extLst>
          </p:cNvPr>
          <p:cNvSpPr txBox="1">
            <a:spLocks/>
          </p:cNvSpPr>
          <p:nvPr/>
        </p:nvSpPr>
        <p:spPr>
          <a:xfrm>
            <a:off x="10284630" y="4311420"/>
            <a:ext cx="5863961" cy="5991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457200" algn="l" eaLnBrk="0" fontAlgn="base" hangingPunct="0">
              <a:lnSpc>
                <a:spcPts val="4200"/>
              </a:lnSpc>
              <a:spcAft>
                <a:spcPct val="0"/>
              </a:spcAft>
              <a:buFontTx/>
              <a:buChar char="•"/>
              <a:defRPr/>
            </a:pPr>
            <a:r>
              <a:rPr lang="pt-PT" sz="3200" dirty="0"/>
              <a:t>Jovens desempregados que estejam inscritos no IEFP, ou tenham emigrado de forma permanente há pelo menos 12 meses, com idade ≤ a 35 anos e qualificação de nível 6, 7 ou 8 do ǪNǪ </a:t>
            </a:r>
            <a:endParaRPr lang="pt-PT" sz="3200" spc="-112" dirty="0">
              <a:latin typeface="☞GILROY-MEDIUM" panose="0000060000000000000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8702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uiExpand="1" build="p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D24D1-02BB-7658-6A8A-867CAC4CB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719CFB98-F20D-3A3D-EA1F-2043D91E0245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102B1896-D093-0DAD-C148-4AC3ABAEC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  <p:pic>
          <p:nvPicPr>
            <p:cNvPr id="9" name="Imagem 8" descr="Uma imagem com Tipo de letra, texto, logótipo, Gráficos">
              <a:extLst>
                <a:ext uri="{FF2B5EF4-FFF2-40B4-BE49-F238E27FC236}">
                  <a16:creationId xmlns:a16="http://schemas.microsoft.com/office/drawing/2014/main" id="{F2916D7C-2B83-A462-C533-9F142940B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C469A41A-8E1C-6F52-E643-30303D916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</p:grp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A7156770-23C0-98E1-5212-470C614D55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01416D13-A469-8F29-0C1B-53C8246025E0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7E7B9AAB-2AC3-5A14-1940-E77A5D28ED52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F2542B-3AE0-5E35-B74D-299895D85D1B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50DC06D-0015-3895-A7BA-2815A13C06B1}"/>
              </a:ext>
            </a:extLst>
          </p:cNvPr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DD5D0F2-BF7B-3B63-9304-DEECD9DDC1A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024395B-5120-EF55-272E-DEB0FE897FB8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3B5374-C948-27CE-3774-95B2D5F69A16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ítulo 14">
            <a:extLst>
              <a:ext uri="{FF2B5EF4-FFF2-40B4-BE49-F238E27FC236}">
                <a16:creationId xmlns:a16="http://schemas.microsoft.com/office/drawing/2014/main" id="{C295F654-602E-682E-1D9C-AEBD9B782F33}"/>
              </a:ext>
            </a:extLst>
          </p:cNvPr>
          <p:cNvSpPr txBox="1">
            <a:spLocks/>
          </p:cNvSpPr>
          <p:nvPr/>
        </p:nvSpPr>
        <p:spPr>
          <a:xfrm>
            <a:off x="2752392" y="694455"/>
            <a:ext cx="139496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66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Pretende contratar através de um</a:t>
            </a:r>
          </a:p>
        </p:txBody>
      </p:sp>
      <p:sp>
        <p:nvSpPr>
          <p:cNvPr id="17" name="Título 14">
            <a:extLst>
              <a:ext uri="{FF2B5EF4-FFF2-40B4-BE49-F238E27FC236}">
                <a16:creationId xmlns:a16="http://schemas.microsoft.com/office/drawing/2014/main" id="{6C2F3615-5863-7D38-ED61-6F1EF1F63E94}"/>
              </a:ext>
            </a:extLst>
          </p:cNvPr>
          <p:cNvSpPr txBox="1">
            <a:spLocks/>
          </p:cNvSpPr>
          <p:nvPr/>
        </p:nvSpPr>
        <p:spPr>
          <a:xfrm>
            <a:off x="2016050" y="1218120"/>
            <a:ext cx="154294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60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 contrato de estágio profissional?</a:t>
            </a:r>
          </a:p>
        </p:txBody>
      </p:sp>
      <p:sp>
        <p:nvSpPr>
          <p:cNvPr id="19" name="Título 14">
            <a:extLst>
              <a:ext uri="{FF2B5EF4-FFF2-40B4-BE49-F238E27FC236}">
                <a16:creationId xmlns:a16="http://schemas.microsoft.com/office/drawing/2014/main" id="{A8C77AF2-4522-7E11-7EA4-7799485A4D56}"/>
              </a:ext>
            </a:extLst>
          </p:cNvPr>
          <p:cNvSpPr txBox="1">
            <a:spLocks/>
          </p:cNvSpPr>
          <p:nvPr/>
        </p:nvSpPr>
        <p:spPr>
          <a:xfrm>
            <a:off x="-13985933" y="1185277"/>
            <a:ext cx="154294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60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contrato de trabalho a termo?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FC9C2AD0-BAE9-0329-2A56-0A74B60CA0D2}"/>
              </a:ext>
            </a:extLst>
          </p:cNvPr>
          <p:cNvSpPr/>
          <p:nvPr/>
        </p:nvSpPr>
        <p:spPr>
          <a:xfrm rot="399683">
            <a:off x="6993659" y="2742584"/>
            <a:ext cx="5053286" cy="6255618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43A9FEB4-8ED5-DD6A-9ACC-592E947CE63F}"/>
              </a:ext>
            </a:extLst>
          </p:cNvPr>
          <p:cNvSpPr/>
          <p:nvPr/>
        </p:nvSpPr>
        <p:spPr>
          <a:xfrm rot="455455">
            <a:off x="7041869" y="2870111"/>
            <a:ext cx="4563667" cy="5945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E4E35DCC-D648-B42F-56D0-DFD829A165D3}"/>
              </a:ext>
            </a:extLst>
          </p:cNvPr>
          <p:cNvSpPr/>
          <p:nvPr/>
        </p:nvSpPr>
        <p:spPr>
          <a:xfrm>
            <a:off x="9012643" y="3001804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6425D8BD-68F6-4151-CBD0-B59368D6D800}"/>
              </a:ext>
            </a:extLst>
          </p:cNvPr>
          <p:cNvSpPr/>
          <p:nvPr/>
        </p:nvSpPr>
        <p:spPr>
          <a:xfrm rot="214876">
            <a:off x="6197129" y="2748635"/>
            <a:ext cx="4765878" cy="6188003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2F53E063-93B0-5B7F-CA36-5EBA117CD425}"/>
              </a:ext>
            </a:extLst>
          </p:cNvPr>
          <p:cNvSpPr/>
          <p:nvPr/>
        </p:nvSpPr>
        <p:spPr>
          <a:xfrm rot="194769">
            <a:off x="6529812" y="2927987"/>
            <a:ext cx="4100513" cy="5829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C63E9680-320C-B2D3-2761-24FFA3ED996C}"/>
              </a:ext>
            </a:extLst>
          </p:cNvPr>
          <p:cNvSpPr/>
          <p:nvPr/>
        </p:nvSpPr>
        <p:spPr>
          <a:xfrm rot="167721">
            <a:off x="7594230" y="2782419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1851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500" advTm="1000">
        <p159:morph option="byObject"/>
      </p:transition>
    </mc:Choice>
    <mc:Fallback>
      <p:transition spd="slow" advTm="1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842BE-B0E3-A00E-09FD-8D1C93525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AF5DCD9D-FC48-A313-9552-E3AC1661674D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9C3B1D-9C73-10C6-019C-41603D96FB0D}"/>
              </a:ext>
            </a:extLst>
          </p:cNvPr>
          <p:cNvSpPr/>
          <p:nvPr/>
        </p:nvSpPr>
        <p:spPr>
          <a:xfrm rot="399683">
            <a:off x="6993659" y="2742584"/>
            <a:ext cx="5053286" cy="6255618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A885B2E-D950-47B1-4474-09FAE0E5C002}"/>
              </a:ext>
            </a:extLst>
          </p:cNvPr>
          <p:cNvSpPr/>
          <p:nvPr/>
        </p:nvSpPr>
        <p:spPr>
          <a:xfrm rot="455455">
            <a:off x="7041869" y="2870111"/>
            <a:ext cx="4563667" cy="5945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2B19297-7053-8582-01FA-C9023AAACAA9}"/>
              </a:ext>
            </a:extLst>
          </p:cNvPr>
          <p:cNvSpPr/>
          <p:nvPr/>
        </p:nvSpPr>
        <p:spPr>
          <a:xfrm>
            <a:off x="9012643" y="3001804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3FA1F0E-FE3D-2352-76B1-B5E11D7CBF32}"/>
              </a:ext>
            </a:extLst>
          </p:cNvPr>
          <p:cNvSpPr/>
          <p:nvPr/>
        </p:nvSpPr>
        <p:spPr>
          <a:xfrm rot="214876">
            <a:off x="6197129" y="2748635"/>
            <a:ext cx="4765878" cy="6188003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2EB370E-026A-CB42-E27F-9D080E780B9D}"/>
              </a:ext>
            </a:extLst>
          </p:cNvPr>
          <p:cNvSpPr/>
          <p:nvPr/>
        </p:nvSpPr>
        <p:spPr>
          <a:xfrm rot="194769">
            <a:off x="6529812" y="2927987"/>
            <a:ext cx="4100513" cy="5829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9B8EBBB-741D-BA0D-DB4F-5995C86EB07B}"/>
              </a:ext>
            </a:extLst>
          </p:cNvPr>
          <p:cNvSpPr/>
          <p:nvPr/>
        </p:nvSpPr>
        <p:spPr>
          <a:xfrm rot="167721">
            <a:off x="7594230" y="2782419"/>
            <a:ext cx="1971675" cy="364500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A01005D-4B8E-C8D8-EC7B-CD242E9E0F3D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9" name="Imagem 8" descr="Uma imagem com Tipo de letra, texto, logótipo, Gráficos">
              <a:extLst>
                <a:ext uri="{FF2B5EF4-FFF2-40B4-BE49-F238E27FC236}">
                  <a16:creationId xmlns:a16="http://schemas.microsoft.com/office/drawing/2014/main" id="{48772950-BF69-171B-4461-20281BFD1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98BB8CBC-D488-A585-303D-1613A27EA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B4CED1C3-D108-C4CC-D7E1-E8AA5BA5C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A60CB28-6FD6-D4B2-18B9-B05F1143D2CC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B54C841E-C847-B45B-DE73-9CFCA76DB46E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4FE7430-0FF3-6D7D-DFF8-92EE9400A878}"/>
              </a:ext>
            </a:extLst>
          </p:cNvPr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4C5D80C-634C-509B-FB4B-76884F03A56D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7DA69F5-B16C-CAD8-7DED-47C19791FDDA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766D611-8FE8-0CD4-5030-680242CDCEC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AAA1ED3B-941D-D8B9-576F-0A03E907F4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11" name="Título 14">
            <a:extLst>
              <a:ext uri="{FF2B5EF4-FFF2-40B4-BE49-F238E27FC236}">
                <a16:creationId xmlns:a16="http://schemas.microsoft.com/office/drawing/2014/main" id="{082A3A04-4005-BD9B-BC35-9CD591B6DA29}"/>
              </a:ext>
            </a:extLst>
          </p:cNvPr>
          <p:cNvSpPr txBox="1">
            <a:spLocks/>
          </p:cNvSpPr>
          <p:nvPr/>
        </p:nvSpPr>
        <p:spPr>
          <a:xfrm>
            <a:off x="2752392" y="694455"/>
            <a:ext cx="139496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66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Pretende contratar através de um</a:t>
            </a:r>
          </a:p>
        </p:txBody>
      </p:sp>
      <p:sp>
        <p:nvSpPr>
          <p:cNvPr id="25" name="Título 15">
            <a:extLst>
              <a:ext uri="{FF2B5EF4-FFF2-40B4-BE49-F238E27FC236}">
                <a16:creationId xmlns:a16="http://schemas.microsoft.com/office/drawing/2014/main" id="{DFC4A55F-624E-4FB0-580F-5E05C94BC7B7}"/>
              </a:ext>
            </a:extLst>
          </p:cNvPr>
          <p:cNvSpPr txBox="1">
            <a:spLocks/>
          </p:cNvSpPr>
          <p:nvPr/>
        </p:nvSpPr>
        <p:spPr>
          <a:xfrm rot="190613">
            <a:off x="6604836" y="4575211"/>
            <a:ext cx="3993664" cy="277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en-GB" sz="4800" b="1" u="sng" spc="-112" dirty="0">
                <a:latin typeface="☞GILROY-MEDIUM" panose="00000600000000000000" charset="0"/>
                <a:ea typeface="+mn-ea"/>
                <a:cs typeface="+mn-cs"/>
              </a:rPr>
              <a:t>NÃO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pode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verificar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aqui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os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perfis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dos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candidatos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 </a:t>
            </a:r>
            <a:r>
              <a:rPr lang="en-GB" sz="4800" b="1" spc="-112" dirty="0" err="1">
                <a:latin typeface="☞GILROY-MEDIUM" panose="00000600000000000000" charset="0"/>
                <a:ea typeface="+mn-ea"/>
                <a:cs typeface="+mn-cs"/>
              </a:rPr>
              <a:t>elegíveis</a:t>
            </a:r>
            <a:r>
              <a:rPr lang="en-GB" sz="4800" b="1" spc="-112" dirty="0">
                <a:latin typeface="☞GILROY-MEDIUM" panose="00000600000000000000" charset="0"/>
                <a:ea typeface="+mn-ea"/>
                <a:cs typeface="+mn-cs"/>
              </a:rPr>
              <a:t>. </a:t>
            </a:r>
            <a:endParaRPr lang="pt-PT" sz="4800" b="1" spc="-112" dirty="0">
              <a:latin typeface="☞GILROY-MEDIUM" panose="00000600000000000000" charset="0"/>
              <a:ea typeface="+mn-ea"/>
              <a:cs typeface="+mn-cs"/>
            </a:endParaRPr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7A379514-6D7A-9D82-33BD-8EC5DB6DAA08}"/>
              </a:ext>
            </a:extLst>
          </p:cNvPr>
          <p:cNvSpPr txBox="1">
            <a:spLocks/>
          </p:cNvSpPr>
          <p:nvPr/>
        </p:nvSpPr>
        <p:spPr>
          <a:xfrm>
            <a:off x="2016051" y="1281529"/>
            <a:ext cx="154294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60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contrato de trabalho a termo?</a:t>
            </a:r>
          </a:p>
        </p:txBody>
      </p:sp>
      <p:sp>
        <p:nvSpPr>
          <p:cNvPr id="17" name="Título 14">
            <a:extLst>
              <a:ext uri="{FF2B5EF4-FFF2-40B4-BE49-F238E27FC236}">
                <a16:creationId xmlns:a16="http://schemas.microsoft.com/office/drawing/2014/main" id="{4A09F9FB-B798-2705-4B72-00E9E509B4C2}"/>
              </a:ext>
            </a:extLst>
          </p:cNvPr>
          <p:cNvSpPr txBox="1">
            <a:spLocks/>
          </p:cNvSpPr>
          <p:nvPr/>
        </p:nvSpPr>
        <p:spPr>
          <a:xfrm>
            <a:off x="17142122" y="1218120"/>
            <a:ext cx="154294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60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 contrato de estágio profissional?</a:t>
            </a:r>
          </a:p>
        </p:txBody>
      </p:sp>
    </p:spTree>
    <p:extLst>
      <p:ext uri="{BB962C8B-B14F-4D97-AF65-F5344CB8AC3E}">
        <p14:creationId xmlns:p14="http://schemas.microsoft.com/office/powerpoint/2010/main" val="962162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55100-B715-1031-4DB3-AFB7F932C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>
            <a:extLst>
              <a:ext uri="{FF2B5EF4-FFF2-40B4-BE49-F238E27FC236}">
                <a16:creationId xmlns:a16="http://schemas.microsoft.com/office/drawing/2014/main" id="{DD997C81-0D44-BE4D-053B-0C2B650CDD3B}"/>
              </a:ext>
            </a:extLst>
          </p:cNvPr>
          <p:cNvSpPr/>
          <p:nvPr/>
        </p:nvSpPr>
        <p:spPr>
          <a:xfrm rot="342688">
            <a:off x="6871166" y="3584985"/>
            <a:ext cx="9032404" cy="12032193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D0D356B-71B3-64BA-A54C-8D4B57A08815}"/>
              </a:ext>
            </a:extLst>
          </p:cNvPr>
          <p:cNvSpPr/>
          <p:nvPr/>
        </p:nvSpPr>
        <p:spPr>
          <a:xfrm rot="319468">
            <a:off x="7471427" y="3965414"/>
            <a:ext cx="7865625" cy="118226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09F84071-632B-B72C-A0E8-8DEAB0369241}"/>
              </a:ext>
            </a:extLst>
          </p:cNvPr>
          <p:cNvSpPr/>
          <p:nvPr/>
        </p:nvSpPr>
        <p:spPr>
          <a:xfrm rot="330041">
            <a:off x="9949026" y="3512905"/>
            <a:ext cx="4530791" cy="871128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D8D3FF4-E4B4-3B96-361C-10BBD722768A}"/>
              </a:ext>
            </a:extLst>
          </p:cNvPr>
          <p:cNvSpPr/>
          <p:nvPr/>
        </p:nvSpPr>
        <p:spPr>
          <a:xfrm>
            <a:off x="4870021" y="2707266"/>
            <a:ext cx="8547957" cy="9701777"/>
          </a:xfrm>
          <a:prstGeom prst="rect">
            <a:avLst/>
          </a:prstGeom>
          <a:solidFill>
            <a:srgbClr val="925C3A"/>
          </a:solidFill>
          <a:ln>
            <a:solidFill>
              <a:srgbClr val="925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5981CCC6-168F-AD50-678A-3375D71706B2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B1E2D72-9094-DECC-5FE2-A14063B5C517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9" name="Imagem 8" descr="Uma imagem com Tipo de letra, texto, logótipo, Gráficos">
              <a:extLst>
                <a:ext uri="{FF2B5EF4-FFF2-40B4-BE49-F238E27FC236}">
                  <a16:creationId xmlns:a16="http://schemas.microsoft.com/office/drawing/2014/main" id="{C4A68000-8F73-4CC6-6C8B-50F42837E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71C49554-B149-1A9B-38B6-53B27D72F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FB3239A8-35B9-E603-34B7-87140F756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5304E9E7-A0D4-E9A7-F923-58E1E31EFD71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D927B18-2EEE-AAF5-FF95-4FA0C2DAA99E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A9B724E-EB8B-DD6E-7389-341DE1B328D1}"/>
              </a:ext>
            </a:extLst>
          </p:cNvPr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B068CDF-2C83-EF22-3DB0-57B3A8AA48AF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071052-290B-4526-8FF0-BAB23687C210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1EA047A-9815-23AE-F746-27E005B2E304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1628F57F-FBEB-C6C9-A6EB-73E96982E2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2655CC17-B139-11D7-F611-BC14AC108CE6}"/>
              </a:ext>
            </a:extLst>
          </p:cNvPr>
          <p:cNvSpPr/>
          <p:nvPr/>
        </p:nvSpPr>
        <p:spPr>
          <a:xfrm>
            <a:off x="5221706" y="3074648"/>
            <a:ext cx="7865625" cy="10980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ítulo 15">
            <a:extLst>
              <a:ext uri="{FF2B5EF4-FFF2-40B4-BE49-F238E27FC236}">
                <a16:creationId xmlns:a16="http://schemas.microsoft.com/office/drawing/2014/main" id="{95BE1789-CF22-6026-17F6-FD2302EAB0DB}"/>
              </a:ext>
            </a:extLst>
          </p:cNvPr>
          <p:cNvSpPr txBox="1">
            <a:spLocks/>
          </p:cNvSpPr>
          <p:nvPr/>
        </p:nvSpPr>
        <p:spPr>
          <a:xfrm>
            <a:off x="5761272" y="4882357"/>
            <a:ext cx="4409278" cy="2755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200"/>
              </a:lnSpc>
              <a:defRPr/>
            </a:pPr>
            <a:r>
              <a:rPr lang="pt-PT" sz="6000" b="1" spc="-112" dirty="0">
                <a:latin typeface="☞GILROY-MEDIUM" panose="00000600000000000000" charset="0"/>
                <a:ea typeface="+mn-ea"/>
                <a:cs typeface="+mn-cs"/>
              </a:rPr>
              <a:t>Não, a sério,</a:t>
            </a:r>
          </a:p>
          <a:p>
            <a:pPr algn="l">
              <a:lnSpc>
                <a:spcPts val="4200"/>
              </a:lnSpc>
              <a:defRPr/>
            </a:pPr>
            <a:r>
              <a:rPr lang="pt-PT" sz="6000" b="1" spc="-112" dirty="0">
                <a:latin typeface="☞GILROY-MEDIUM" panose="00000600000000000000" charset="0"/>
                <a:ea typeface="+mn-ea"/>
                <a:cs typeface="+mn-cs"/>
              </a:rPr>
              <a:t>ainda não há medidas.</a:t>
            </a:r>
          </a:p>
        </p:txBody>
      </p:sp>
      <p:sp>
        <p:nvSpPr>
          <p:cNvPr id="7" name="Título 14">
            <a:extLst>
              <a:ext uri="{FF2B5EF4-FFF2-40B4-BE49-F238E27FC236}">
                <a16:creationId xmlns:a16="http://schemas.microsoft.com/office/drawing/2014/main" id="{AE87E709-9769-5719-DDD4-7243B36CEFC0}"/>
              </a:ext>
            </a:extLst>
          </p:cNvPr>
          <p:cNvSpPr txBox="1">
            <a:spLocks/>
          </p:cNvSpPr>
          <p:nvPr/>
        </p:nvSpPr>
        <p:spPr>
          <a:xfrm>
            <a:off x="2016051" y="895348"/>
            <a:ext cx="154294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 contrato de trabalho a termo?</a:t>
            </a:r>
          </a:p>
        </p:txBody>
      </p:sp>
      <p:pic>
        <p:nvPicPr>
          <p:cNvPr id="15" name="Imagem 1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DA771FD-82FA-6F67-CE2D-E9D5CB09F3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90" y="3448630"/>
            <a:ext cx="1666940" cy="1666940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7A1D7ACB-C2D9-38B2-DBA8-321CBDD4FD0E}"/>
              </a:ext>
            </a:extLst>
          </p:cNvPr>
          <p:cNvSpPr/>
          <p:nvPr/>
        </p:nvSpPr>
        <p:spPr>
          <a:xfrm>
            <a:off x="11212958" y="3367157"/>
            <a:ext cx="5774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illory medium"/>
              </a:rPr>
              <a:t>?</a:t>
            </a:r>
          </a:p>
        </p:txBody>
      </p:sp>
      <p:sp>
        <p:nvSpPr>
          <p:cNvPr id="11" name="Título 14">
            <a:extLst>
              <a:ext uri="{FF2B5EF4-FFF2-40B4-BE49-F238E27FC236}">
                <a16:creationId xmlns:a16="http://schemas.microsoft.com/office/drawing/2014/main" id="{11CAF260-BD75-D22A-1C34-C6BA40B6EC43}"/>
              </a:ext>
            </a:extLst>
          </p:cNvPr>
          <p:cNvSpPr txBox="1">
            <a:spLocks/>
          </p:cNvSpPr>
          <p:nvPr/>
        </p:nvSpPr>
        <p:spPr>
          <a:xfrm>
            <a:off x="2752392" y="426828"/>
            <a:ext cx="139496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Pretende contratar através de um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D09D7DF8-839F-B54F-C039-8EA4A9E79528}"/>
              </a:ext>
            </a:extLst>
          </p:cNvPr>
          <p:cNvSpPr/>
          <p:nvPr/>
        </p:nvSpPr>
        <p:spPr>
          <a:xfrm>
            <a:off x="7007091" y="2618225"/>
            <a:ext cx="3892818" cy="772613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5409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9FE5C237-BD36-3C79-C7C2-A185A5D016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47396" y="288842"/>
            <a:ext cx="9393207" cy="2303065"/>
          </a:xfrm>
        </p:spPr>
        <p:txBody>
          <a:bodyPr>
            <a:normAutofit/>
          </a:bodyPr>
          <a:lstStyle/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Tipos de Apoios à Contratação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8363920-E349-6CF3-2E5F-0EB7A049E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B22D34D-B686-42F4-53CD-9CF9E5D24CDC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8B801BF-33D3-68EE-3FCC-9F0F4B4AFEE1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B0D93D00-59FF-9F52-A8D3-9C30AD502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44D0387-7C78-2DC0-E056-DA392E62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1B81BD5E-ABBB-5A6A-4A14-4C5E63600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2" name="Título 15">
            <a:extLst>
              <a:ext uri="{FF2B5EF4-FFF2-40B4-BE49-F238E27FC236}">
                <a16:creationId xmlns:a16="http://schemas.microsoft.com/office/drawing/2014/main" id="{A0B26A18-2276-4EDE-AB25-50A4EDCC41CD}"/>
              </a:ext>
            </a:extLst>
          </p:cNvPr>
          <p:cNvSpPr txBox="1">
            <a:spLocks/>
          </p:cNvSpPr>
          <p:nvPr/>
        </p:nvSpPr>
        <p:spPr>
          <a:xfrm>
            <a:off x="2362188" y="2180739"/>
            <a:ext cx="4170416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Contratos sem termo</a:t>
            </a:r>
          </a:p>
        </p:txBody>
      </p:sp>
      <p:sp>
        <p:nvSpPr>
          <p:cNvPr id="23" name="Título 15">
            <a:extLst>
              <a:ext uri="{FF2B5EF4-FFF2-40B4-BE49-F238E27FC236}">
                <a16:creationId xmlns:a16="http://schemas.microsoft.com/office/drawing/2014/main" id="{C0DF2468-DBC5-42B4-BA69-DC9E62E20681}"/>
              </a:ext>
            </a:extLst>
          </p:cNvPr>
          <p:cNvSpPr txBox="1">
            <a:spLocks/>
          </p:cNvSpPr>
          <p:nvPr/>
        </p:nvSpPr>
        <p:spPr>
          <a:xfrm>
            <a:off x="11458226" y="2308694"/>
            <a:ext cx="4170416" cy="1224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 profissionais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1227E2B-55FA-430F-9858-046505604D0B}"/>
              </a:ext>
            </a:extLst>
          </p:cNvPr>
          <p:cNvSpPr/>
          <p:nvPr/>
        </p:nvSpPr>
        <p:spPr>
          <a:xfrm>
            <a:off x="9832781" y="3739825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FFDCA1AA-E75D-4331-9345-8A9D04EEAE1C}"/>
              </a:ext>
            </a:extLst>
          </p:cNvPr>
          <p:cNvSpPr/>
          <p:nvPr/>
        </p:nvSpPr>
        <p:spPr>
          <a:xfrm>
            <a:off x="13966054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61EA4C0C-1DF2-431F-A8A9-502C34A1AC77}"/>
              </a:ext>
            </a:extLst>
          </p:cNvPr>
          <p:cNvSpPr/>
          <p:nvPr/>
        </p:nvSpPr>
        <p:spPr>
          <a:xfrm>
            <a:off x="4609988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17F28197-871F-42C6-80DE-5AB601841444}"/>
              </a:ext>
            </a:extLst>
          </p:cNvPr>
          <p:cNvSpPr/>
          <p:nvPr/>
        </p:nvSpPr>
        <p:spPr>
          <a:xfrm>
            <a:off x="476715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ítulo 15">
            <a:extLst>
              <a:ext uri="{FF2B5EF4-FFF2-40B4-BE49-F238E27FC236}">
                <a16:creationId xmlns:a16="http://schemas.microsoft.com/office/drawing/2014/main" id="{D79FEC65-F048-4870-B575-5E4477525F14}"/>
              </a:ext>
            </a:extLst>
          </p:cNvPr>
          <p:cNvSpPr txBox="1">
            <a:spLocks/>
          </p:cNvSpPr>
          <p:nvPr/>
        </p:nvSpPr>
        <p:spPr>
          <a:xfrm>
            <a:off x="4849436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Emprego +Talento</a:t>
            </a:r>
          </a:p>
        </p:txBody>
      </p:sp>
      <p:sp>
        <p:nvSpPr>
          <p:cNvPr id="31" name="Título 15">
            <a:extLst>
              <a:ext uri="{FF2B5EF4-FFF2-40B4-BE49-F238E27FC236}">
                <a16:creationId xmlns:a16="http://schemas.microsoft.com/office/drawing/2014/main" id="{0233874A-D573-41BC-B38F-8003629FB7ED}"/>
              </a:ext>
            </a:extLst>
          </p:cNvPr>
          <p:cNvSpPr txBox="1">
            <a:spLocks/>
          </p:cNvSpPr>
          <p:nvPr/>
        </p:nvSpPr>
        <p:spPr>
          <a:xfrm>
            <a:off x="14205502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 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+Talento</a:t>
            </a:r>
          </a:p>
        </p:txBody>
      </p:sp>
      <p:sp>
        <p:nvSpPr>
          <p:cNvPr id="32" name="Título 15">
            <a:extLst>
              <a:ext uri="{FF2B5EF4-FFF2-40B4-BE49-F238E27FC236}">
                <a16:creationId xmlns:a16="http://schemas.microsoft.com/office/drawing/2014/main" id="{C9C8AB31-B71C-4FFE-8D70-B1F5478305F8}"/>
              </a:ext>
            </a:extLst>
          </p:cNvPr>
          <p:cNvSpPr txBox="1">
            <a:spLocks/>
          </p:cNvSpPr>
          <p:nvPr/>
        </p:nvSpPr>
        <p:spPr>
          <a:xfrm>
            <a:off x="1017710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INICIAR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F58270A-F337-4EF0-BFDE-8A8EAB8172EB}"/>
              </a:ext>
            </a:extLst>
          </p:cNvPr>
          <p:cNvSpPr txBox="1"/>
          <p:nvPr/>
        </p:nvSpPr>
        <p:spPr>
          <a:xfrm>
            <a:off x="368207" y="5286689"/>
            <a:ext cx="406224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u="sng" dirty="0">
                <a:solidFill>
                  <a:schemeClr val="accent6"/>
                </a:solidFill>
                <a:latin typeface="☞GILROY-MEDIUM" panose="00000600000000000000" charset="0"/>
              </a:rPr>
              <a:t>Apoio: </a:t>
            </a:r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12 IAS (€6.111,12).</a:t>
            </a:r>
          </a:p>
          <a:p>
            <a:pPr algn="ctr"/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Majorações em casos específicos.</a:t>
            </a:r>
          </a:p>
          <a:p>
            <a:pPr algn="ctr"/>
            <a:endParaRPr lang="pt-PT" sz="24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algn="ctr"/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Redução de 50% nas contribuições por 3 a 5 anos, dependendo do perfil do trabalhador.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E068CD0-A434-4162-8B0F-E5FFF9AB3610}"/>
              </a:ext>
            </a:extLst>
          </p:cNvPr>
          <p:cNvSpPr txBox="1"/>
          <p:nvPr/>
        </p:nvSpPr>
        <p:spPr>
          <a:xfrm>
            <a:off x="13999876" y="4880417"/>
            <a:ext cx="3822775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 startAt="2"/>
            </a:pPr>
            <a:endParaRPr lang="pt-PT" dirty="0"/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Bolsas: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2,2 IAS (nível 6).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2,4 IAS (nível 7).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2,6 IAS (nível 8).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endParaRPr lang="pt-PT" sz="28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Apoio financeiro: 65%-80%*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BF72D51D-05FB-4931-BA10-203753EED534}"/>
              </a:ext>
            </a:extLst>
          </p:cNvPr>
          <p:cNvSpPr txBox="1"/>
          <p:nvPr/>
        </p:nvSpPr>
        <p:spPr>
          <a:xfrm>
            <a:off x="9844008" y="5025849"/>
            <a:ext cx="3822775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sz="2000" dirty="0">
              <a:solidFill>
                <a:schemeClr val="accent6"/>
              </a:solidFill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Bolsas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: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1,7 IAS (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4).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1,8 IAS (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5).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8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Apoio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financeiro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: 65%-80%*</a:t>
            </a:r>
          </a:p>
        </p:txBody>
      </p:sp>
      <p:sp>
        <p:nvSpPr>
          <p:cNvPr id="8" name="Título 15">
            <a:extLst>
              <a:ext uri="{FF2B5EF4-FFF2-40B4-BE49-F238E27FC236}">
                <a16:creationId xmlns:a16="http://schemas.microsoft.com/office/drawing/2014/main" id="{9435C140-6262-6F7B-1156-C8980A703DE4}"/>
              </a:ext>
            </a:extLst>
          </p:cNvPr>
          <p:cNvSpPr txBox="1">
            <a:spLocks/>
          </p:cNvSpPr>
          <p:nvPr/>
        </p:nvSpPr>
        <p:spPr>
          <a:xfrm>
            <a:off x="67902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en-GB" sz="3200" b="1" spc="-112" dirty="0" err="1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Medida</a:t>
            </a:r>
            <a:r>
              <a:rPr lang="en-GB" sz="3200" b="1" spc="-112" dirty="0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 </a:t>
            </a:r>
          </a:p>
          <a:p>
            <a:pPr>
              <a:lnSpc>
                <a:spcPts val="4200"/>
              </a:lnSpc>
              <a:defRPr/>
            </a:pPr>
            <a:r>
              <a:rPr lang="en-GB" sz="3200" b="1" spc="-112" dirty="0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+</a:t>
            </a:r>
            <a:r>
              <a:rPr lang="en-GB" sz="3200" b="1" spc="-112" dirty="0" err="1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Emprego</a:t>
            </a:r>
            <a:endParaRPr lang="pt-PT" sz="3200" b="1" spc="-112" dirty="0">
              <a:solidFill>
                <a:srgbClr val="D9D9D9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55694C2-6867-F571-2EFA-BFD80D54C141}"/>
              </a:ext>
            </a:extLst>
          </p:cNvPr>
          <p:cNvSpPr txBox="1"/>
          <p:nvPr/>
        </p:nvSpPr>
        <p:spPr>
          <a:xfrm>
            <a:off x="4621037" y="5435499"/>
            <a:ext cx="382277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dirty="0">
              <a:solidFill>
                <a:srgbClr val="D5D5D5"/>
              </a:solidFill>
            </a:endParaRPr>
          </a:p>
          <a:p>
            <a:pPr marL="0" lvl="2" algn="ctr"/>
            <a:r>
              <a:rPr lang="pt-PT" sz="2400" dirty="0">
                <a:solidFill>
                  <a:srgbClr val="D5D5D5"/>
                </a:solidFill>
                <a:latin typeface="☞GILROY-MEDIUM" panose="00000600000000000000" charset="0"/>
              </a:rPr>
              <a:t>Apoio: 18 IAS (€9.166,68).</a:t>
            </a:r>
          </a:p>
          <a:p>
            <a:pPr marL="0" lvl="2" algn="ctr"/>
            <a:endParaRPr lang="pt-PT" sz="2400" dirty="0">
              <a:solidFill>
                <a:srgbClr val="D5D5D5"/>
              </a:solidFill>
              <a:latin typeface="☞GILROY-MEDIUM" panose="00000600000000000000" charset="0"/>
            </a:endParaRPr>
          </a:p>
          <a:p>
            <a:pPr marL="0" lvl="2" algn="ctr"/>
            <a:r>
              <a:rPr lang="pt-PT" sz="2400" dirty="0">
                <a:solidFill>
                  <a:srgbClr val="D5D5D5"/>
                </a:solidFill>
                <a:latin typeface="☞GILROY-MEDIUM" panose="00000600000000000000" charset="0"/>
              </a:rPr>
              <a:t>Redução de 50% nas contribuições para a Segurança Social por 3 a 5 anos</a:t>
            </a:r>
            <a:r>
              <a:rPr lang="pt-PT" dirty="0">
                <a:solidFill>
                  <a:srgbClr val="D5D5D5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847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9FE5C237-BD36-3C79-C7C2-A185A5D016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47396" y="288842"/>
            <a:ext cx="9393207" cy="2303065"/>
          </a:xfrm>
        </p:spPr>
        <p:txBody>
          <a:bodyPr>
            <a:normAutofit/>
          </a:bodyPr>
          <a:lstStyle/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Tipos de Apoios à Contratação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8363920-E349-6CF3-2E5F-0EB7A049E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B22D34D-B686-42F4-53CD-9CF9E5D24CDC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8B801BF-33D3-68EE-3FCC-9F0F4B4AFEE1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B0D93D00-59FF-9F52-A8D3-9C30AD502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44D0387-7C78-2DC0-E056-DA392E62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1B81BD5E-ABBB-5A6A-4A14-4C5E63600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2" name="Título 15">
            <a:extLst>
              <a:ext uri="{FF2B5EF4-FFF2-40B4-BE49-F238E27FC236}">
                <a16:creationId xmlns:a16="http://schemas.microsoft.com/office/drawing/2014/main" id="{A0B26A18-2276-4EDE-AB25-50A4EDCC41CD}"/>
              </a:ext>
            </a:extLst>
          </p:cNvPr>
          <p:cNvSpPr txBox="1">
            <a:spLocks/>
          </p:cNvSpPr>
          <p:nvPr/>
        </p:nvSpPr>
        <p:spPr>
          <a:xfrm>
            <a:off x="2362188" y="2180739"/>
            <a:ext cx="4170416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Contratos sem termo</a:t>
            </a:r>
          </a:p>
        </p:txBody>
      </p:sp>
      <p:sp>
        <p:nvSpPr>
          <p:cNvPr id="23" name="Título 15">
            <a:extLst>
              <a:ext uri="{FF2B5EF4-FFF2-40B4-BE49-F238E27FC236}">
                <a16:creationId xmlns:a16="http://schemas.microsoft.com/office/drawing/2014/main" id="{C0DF2468-DBC5-42B4-BA69-DC9E62E20681}"/>
              </a:ext>
            </a:extLst>
          </p:cNvPr>
          <p:cNvSpPr txBox="1">
            <a:spLocks/>
          </p:cNvSpPr>
          <p:nvPr/>
        </p:nvSpPr>
        <p:spPr>
          <a:xfrm>
            <a:off x="11458226" y="2308694"/>
            <a:ext cx="4170416" cy="1224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 profissionais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1227E2B-55FA-430F-9858-046505604D0B}"/>
              </a:ext>
            </a:extLst>
          </p:cNvPr>
          <p:cNvSpPr/>
          <p:nvPr/>
        </p:nvSpPr>
        <p:spPr>
          <a:xfrm>
            <a:off x="9832781" y="3739825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FFDCA1AA-E75D-4331-9345-8A9D04EEAE1C}"/>
              </a:ext>
            </a:extLst>
          </p:cNvPr>
          <p:cNvSpPr/>
          <p:nvPr/>
        </p:nvSpPr>
        <p:spPr>
          <a:xfrm>
            <a:off x="13966054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61EA4C0C-1DF2-431F-A8A9-502C34A1AC77}"/>
              </a:ext>
            </a:extLst>
          </p:cNvPr>
          <p:cNvSpPr/>
          <p:nvPr/>
        </p:nvSpPr>
        <p:spPr>
          <a:xfrm>
            <a:off x="4609988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17F28197-871F-42C6-80DE-5AB601841444}"/>
              </a:ext>
            </a:extLst>
          </p:cNvPr>
          <p:cNvSpPr/>
          <p:nvPr/>
        </p:nvSpPr>
        <p:spPr>
          <a:xfrm>
            <a:off x="476715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ítulo 15">
            <a:extLst>
              <a:ext uri="{FF2B5EF4-FFF2-40B4-BE49-F238E27FC236}">
                <a16:creationId xmlns:a16="http://schemas.microsoft.com/office/drawing/2014/main" id="{42625FF1-6584-466B-86BF-D45EEC89E705}"/>
              </a:ext>
            </a:extLst>
          </p:cNvPr>
          <p:cNvSpPr txBox="1">
            <a:spLocks/>
          </p:cNvSpPr>
          <p:nvPr/>
        </p:nvSpPr>
        <p:spPr>
          <a:xfrm>
            <a:off x="67902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en-GB" sz="3200" b="1" spc="-112" dirty="0" err="1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Medida</a:t>
            </a:r>
            <a:endParaRPr lang="en-GB" sz="3200" b="1" spc="-112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  <a:p>
            <a:pPr>
              <a:lnSpc>
                <a:spcPts val="4200"/>
              </a:lnSpc>
              <a:defRPr/>
            </a:pPr>
            <a:r>
              <a:rPr lang="en-GB" sz="32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+</a:t>
            </a:r>
            <a:r>
              <a:rPr lang="en-GB" sz="3200" b="1" spc="-112" dirty="0" err="1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Emprego</a:t>
            </a:r>
            <a:endParaRPr lang="pt-PT" sz="3200" b="1" spc="-112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30" name="Título 15">
            <a:extLst>
              <a:ext uri="{FF2B5EF4-FFF2-40B4-BE49-F238E27FC236}">
                <a16:creationId xmlns:a16="http://schemas.microsoft.com/office/drawing/2014/main" id="{D79FEC65-F048-4870-B575-5E4477525F14}"/>
              </a:ext>
            </a:extLst>
          </p:cNvPr>
          <p:cNvSpPr txBox="1">
            <a:spLocks/>
          </p:cNvSpPr>
          <p:nvPr/>
        </p:nvSpPr>
        <p:spPr>
          <a:xfrm>
            <a:off x="4849436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Emprego +Talento</a:t>
            </a:r>
          </a:p>
        </p:txBody>
      </p:sp>
      <p:sp>
        <p:nvSpPr>
          <p:cNvPr id="31" name="Título 15">
            <a:extLst>
              <a:ext uri="{FF2B5EF4-FFF2-40B4-BE49-F238E27FC236}">
                <a16:creationId xmlns:a16="http://schemas.microsoft.com/office/drawing/2014/main" id="{0233874A-D573-41BC-B38F-8003629FB7ED}"/>
              </a:ext>
            </a:extLst>
          </p:cNvPr>
          <p:cNvSpPr txBox="1">
            <a:spLocks/>
          </p:cNvSpPr>
          <p:nvPr/>
        </p:nvSpPr>
        <p:spPr>
          <a:xfrm>
            <a:off x="14205502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 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+Talento</a:t>
            </a:r>
          </a:p>
        </p:txBody>
      </p:sp>
      <p:sp>
        <p:nvSpPr>
          <p:cNvPr id="32" name="Título 15">
            <a:extLst>
              <a:ext uri="{FF2B5EF4-FFF2-40B4-BE49-F238E27FC236}">
                <a16:creationId xmlns:a16="http://schemas.microsoft.com/office/drawing/2014/main" id="{C9C8AB31-B71C-4FFE-8D70-B1F5478305F8}"/>
              </a:ext>
            </a:extLst>
          </p:cNvPr>
          <p:cNvSpPr txBox="1">
            <a:spLocks/>
          </p:cNvSpPr>
          <p:nvPr/>
        </p:nvSpPr>
        <p:spPr>
          <a:xfrm>
            <a:off x="1017710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INICIAR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7817D07-5F7A-4B8D-9D20-DDB310612F37}"/>
              </a:ext>
            </a:extLst>
          </p:cNvPr>
          <p:cNvSpPr txBox="1"/>
          <p:nvPr/>
        </p:nvSpPr>
        <p:spPr>
          <a:xfrm>
            <a:off x="368207" y="5286689"/>
            <a:ext cx="406224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u="sng" dirty="0">
                <a:latin typeface="☞GILROY-MEDIUM" panose="00000600000000000000" charset="0"/>
              </a:rPr>
              <a:t>Apoio: </a:t>
            </a:r>
            <a:r>
              <a:rPr lang="pt-PT" sz="2400" dirty="0">
                <a:latin typeface="☞GILROY-MEDIUM" panose="00000600000000000000" charset="0"/>
              </a:rPr>
              <a:t>12 IAS (€6.111,12).</a:t>
            </a:r>
          </a:p>
          <a:p>
            <a:pPr algn="ctr"/>
            <a:r>
              <a:rPr lang="pt-PT" sz="2400" dirty="0">
                <a:latin typeface="☞GILROY-MEDIUM" panose="00000600000000000000" charset="0"/>
              </a:rPr>
              <a:t>Majorações em casos específicos.</a:t>
            </a:r>
          </a:p>
          <a:p>
            <a:pPr algn="ctr"/>
            <a:endParaRPr lang="pt-PT" sz="2400" dirty="0">
              <a:latin typeface="☞GILROY-MEDIUM" panose="00000600000000000000" charset="0"/>
            </a:endParaRPr>
          </a:p>
          <a:p>
            <a:pPr algn="ctr"/>
            <a:r>
              <a:rPr lang="pt-PT" sz="2400" dirty="0">
                <a:latin typeface="☞GILROY-MEDIUM" panose="00000600000000000000" charset="0"/>
              </a:rPr>
              <a:t>Redução de 50% nas contribuições por 3 a 5 anos, dependendo do perfil do trabalhador.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6478BA22-8E48-49C0-B0B7-65BFE4DEB3D2}"/>
              </a:ext>
            </a:extLst>
          </p:cNvPr>
          <p:cNvSpPr txBox="1"/>
          <p:nvPr/>
        </p:nvSpPr>
        <p:spPr>
          <a:xfrm>
            <a:off x="13999876" y="4880417"/>
            <a:ext cx="3822775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 startAt="2"/>
            </a:pPr>
            <a:endParaRPr lang="pt-PT" dirty="0"/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Bolsas: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2,2 IAS (nível 6).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2,4 IAS (nível 7).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2,6 IAS (nível 8).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endParaRPr lang="pt-PT" sz="28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Apoio financeiro: 65%-80%*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CEC4915-B779-4D28-BD7A-AB324231A236}"/>
              </a:ext>
            </a:extLst>
          </p:cNvPr>
          <p:cNvSpPr txBox="1"/>
          <p:nvPr/>
        </p:nvSpPr>
        <p:spPr>
          <a:xfrm>
            <a:off x="9844008" y="5025849"/>
            <a:ext cx="3822775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sz="2000" dirty="0">
              <a:solidFill>
                <a:schemeClr val="accent6"/>
              </a:solidFill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Bolsas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: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1,7 IAS (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4).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1,8 IAS (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5).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8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Apoio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financeiro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: 65%-80%*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C618EBC-113F-F3C9-1C1B-670DBE85DE0B}"/>
              </a:ext>
            </a:extLst>
          </p:cNvPr>
          <p:cNvSpPr txBox="1"/>
          <p:nvPr/>
        </p:nvSpPr>
        <p:spPr>
          <a:xfrm>
            <a:off x="4621037" y="5435499"/>
            <a:ext cx="382277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dirty="0">
              <a:solidFill>
                <a:srgbClr val="D5D5D5"/>
              </a:solidFill>
            </a:endParaRPr>
          </a:p>
          <a:p>
            <a:pPr marL="0" lvl="2" algn="ctr"/>
            <a:r>
              <a:rPr lang="pt-PT" sz="2400" dirty="0">
                <a:solidFill>
                  <a:srgbClr val="D5D5D5"/>
                </a:solidFill>
                <a:latin typeface="☞GILROY-MEDIUM" panose="00000600000000000000" charset="0"/>
              </a:rPr>
              <a:t>Apoio: 18 IAS (€9.166,68).</a:t>
            </a:r>
          </a:p>
          <a:p>
            <a:pPr marL="0" lvl="2" algn="ctr"/>
            <a:endParaRPr lang="pt-PT" sz="2400" dirty="0">
              <a:solidFill>
                <a:srgbClr val="D5D5D5"/>
              </a:solidFill>
              <a:latin typeface="☞GILROY-MEDIUM" panose="00000600000000000000" charset="0"/>
            </a:endParaRPr>
          </a:p>
          <a:p>
            <a:pPr marL="0" lvl="2" algn="ctr"/>
            <a:r>
              <a:rPr lang="pt-PT" sz="2400" dirty="0">
                <a:solidFill>
                  <a:srgbClr val="D5D5D5"/>
                </a:solidFill>
                <a:latin typeface="☞GILROY-MEDIUM" panose="00000600000000000000" charset="0"/>
              </a:rPr>
              <a:t>Redução de 50% nas contribuições para a Segurança Social por 3 a 5 anos</a:t>
            </a:r>
            <a:r>
              <a:rPr lang="pt-PT" dirty="0">
                <a:solidFill>
                  <a:srgbClr val="D5D5D5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186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9FE5C237-BD36-3C79-C7C2-A185A5D016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47396" y="288842"/>
            <a:ext cx="9393207" cy="2303065"/>
          </a:xfrm>
        </p:spPr>
        <p:txBody>
          <a:bodyPr>
            <a:normAutofit/>
          </a:bodyPr>
          <a:lstStyle/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Tipos de Apoios à Contratação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8363920-E349-6CF3-2E5F-0EB7A049E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B22D34D-B686-42F4-53CD-9CF9E5D24CDC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8B801BF-33D3-68EE-3FCC-9F0F4B4AFEE1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B0D93D00-59FF-9F52-A8D3-9C30AD502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44D0387-7C78-2DC0-E056-DA392E62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1B81BD5E-ABBB-5A6A-4A14-4C5E63600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2" name="Título 15">
            <a:extLst>
              <a:ext uri="{FF2B5EF4-FFF2-40B4-BE49-F238E27FC236}">
                <a16:creationId xmlns:a16="http://schemas.microsoft.com/office/drawing/2014/main" id="{A0B26A18-2276-4EDE-AB25-50A4EDCC41CD}"/>
              </a:ext>
            </a:extLst>
          </p:cNvPr>
          <p:cNvSpPr txBox="1">
            <a:spLocks/>
          </p:cNvSpPr>
          <p:nvPr/>
        </p:nvSpPr>
        <p:spPr>
          <a:xfrm>
            <a:off x="2362188" y="2180739"/>
            <a:ext cx="4170416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Contratos sem termo</a:t>
            </a:r>
          </a:p>
        </p:txBody>
      </p:sp>
      <p:sp>
        <p:nvSpPr>
          <p:cNvPr id="23" name="Título 15">
            <a:extLst>
              <a:ext uri="{FF2B5EF4-FFF2-40B4-BE49-F238E27FC236}">
                <a16:creationId xmlns:a16="http://schemas.microsoft.com/office/drawing/2014/main" id="{C0DF2468-DBC5-42B4-BA69-DC9E62E20681}"/>
              </a:ext>
            </a:extLst>
          </p:cNvPr>
          <p:cNvSpPr txBox="1">
            <a:spLocks/>
          </p:cNvSpPr>
          <p:nvPr/>
        </p:nvSpPr>
        <p:spPr>
          <a:xfrm>
            <a:off x="11458226" y="2308694"/>
            <a:ext cx="4170416" cy="1224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 profissionais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1227E2B-55FA-430F-9858-046505604D0B}"/>
              </a:ext>
            </a:extLst>
          </p:cNvPr>
          <p:cNvSpPr/>
          <p:nvPr/>
        </p:nvSpPr>
        <p:spPr>
          <a:xfrm>
            <a:off x="9832781" y="3739825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FFDCA1AA-E75D-4331-9345-8A9D04EEAE1C}"/>
              </a:ext>
            </a:extLst>
          </p:cNvPr>
          <p:cNvSpPr/>
          <p:nvPr/>
        </p:nvSpPr>
        <p:spPr>
          <a:xfrm>
            <a:off x="13966054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61EA4C0C-1DF2-431F-A8A9-502C34A1AC77}"/>
              </a:ext>
            </a:extLst>
          </p:cNvPr>
          <p:cNvSpPr/>
          <p:nvPr/>
        </p:nvSpPr>
        <p:spPr>
          <a:xfrm>
            <a:off x="4609988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17F28197-871F-42C6-80DE-5AB601841444}"/>
              </a:ext>
            </a:extLst>
          </p:cNvPr>
          <p:cNvSpPr/>
          <p:nvPr/>
        </p:nvSpPr>
        <p:spPr>
          <a:xfrm>
            <a:off x="476715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ítulo 15">
            <a:extLst>
              <a:ext uri="{FF2B5EF4-FFF2-40B4-BE49-F238E27FC236}">
                <a16:creationId xmlns:a16="http://schemas.microsoft.com/office/drawing/2014/main" id="{D79FEC65-F048-4870-B575-5E4477525F14}"/>
              </a:ext>
            </a:extLst>
          </p:cNvPr>
          <p:cNvSpPr txBox="1">
            <a:spLocks/>
          </p:cNvSpPr>
          <p:nvPr/>
        </p:nvSpPr>
        <p:spPr>
          <a:xfrm>
            <a:off x="4849436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Emprego +Talento</a:t>
            </a:r>
          </a:p>
        </p:txBody>
      </p:sp>
      <p:sp>
        <p:nvSpPr>
          <p:cNvPr id="31" name="Título 15">
            <a:extLst>
              <a:ext uri="{FF2B5EF4-FFF2-40B4-BE49-F238E27FC236}">
                <a16:creationId xmlns:a16="http://schemas.microsoft.com/office/drawing/2014/main" id="{0233874A-D573-41BC-B38F-8003629FB7ED}"/>
              </a:ext>
            </a:extLst>
          </p:cNvPr>
          <p:cNvSpPr txBox="1">
            <a:spLocks/>
          </p:cNvSpPr>
          <p:nvPr/>
        </p:nvSpPr>
        <p:spPr>
          <a:xfrm>
            <a:off x="14205502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 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+Talento</a:t>
            </a:r>
          </a:p>
        </p:txBody>
      </p:sp>
      <p:sp>
        <p:nvSpPr>
          <p:cNvPr id="32" name="Título 15">
            <a:extLst>
              <a:ext uri="{FF2B5EF4-FFF2-40B4-BE49-F238E27FC236}">
                <a16:creationId xmlns:a16="http://schemas.microsoft.com/office/drawing/2014/main" id="{C9C8AB31-B71C-4FFE-8D70-B1F5478305F8}"/>
              </a:ext>
            </a:extLst>
          </p:cNvPr>
          <p:cNvSpPr txBox="1">
            <a:spLocks/>
          </p:cNvSpPr>
          <p:nvPr/>
        </p:nvSpPr>
        <p:spPr>
          <a:xfrm>
            <a:off x="1017710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INICIAR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8B277C6-24F4-4922-9E3A-A471697D7FF7}"/>
              </a:ext>
            </a:extLst>
          </p:cNvPr>
          <p:cNvSpPr txBox="1"/>
          <p:nvPr/>
        </p:nvSpPr>
        <p:spPr>
          <a:xfrm>
            <a:off x="368207" y="5286689"/>
            <a:ext cx="406224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u="sng" dirty="0">
                <a:solidFill>
                  <a:schemeClr val="accent6"/>
                </a:solidFill>
                <a:latin typeface="☞GILROY-MEDIUM" panose="00000600000000000000" charset="0"/>
              </a:rPr>
              <a:t>Apoio: </a:t>
            </a:r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12 IAS (€6.111,12).</a:t>
            </a:r>
          </a:p>
          <a:p>
            <a:pPr algn="ctr"/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Majorações em casos específicos.</a:t>
            </a:r>
          </a:p>
          <a:p>
            <a:pPr algn="ctr"/>
            <a:endParaRPr lang="pt-PT" sz="24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algn="ctr"/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Redução de 50% nas contribuições por 3 a 5 anos, dependendo do perfil do trabalhador.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097B88E-CC8F-4027-B550-C46EFCCE7E69}"/>
              </a:ext>
            </a:extLst>
          </p:cNvPr>
          <p:cNvSpPr txBox="1"/>
          <p:nvPr/>
        </p:nvSpPr>
        <p:spPr>
          <a:xfrm>
            <a:off x="13999876" y="4880417"/>
            <a:ext cx="3822775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 startAt="2"/>
            </a:pPr>
            <a:endParaRPr lang="pt-PT" dirty="0"/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Bolsas: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2,2 IAS (nível 6).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2,4 IAS (nível 7).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2,6 IAS (nível 8).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endParaRPr lang="pt-PT" sz="28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Apoio financeiro: 65%-80%*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7BA6BC2-45CA-4096-AAC3-0413ADB258D9}"/>
              </a:ext>
            </a:extLst>
          </p:cNvPr>
          <p:cNvSpPr txBox="1"/>
          <p:nvPr/>
        </p:nvSpPr>
        <p:spPr>
          <a:xfrm>
            <a:off x="9844008" y="5025849"/>
            <a:ext cx="3822775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sz="2000" dirty="0">
              <a:solidFill>
                <a:schemeClr val="accent6"/>
              </a:solidFill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Bolsas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: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1,7 IAS (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4).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1,8 IAS (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5).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8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Apoio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financeiro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: 65%-80%*</a:t>
            </a:r>
          </a:p>
        </p:txBody>
      </p:sp>
      <p:sp>
        <p:nvSpPr>
          <p:cNvPr id="8" name="Título 15">
            <a:extLst>
              <a:ext uri="{FF2B5EF4-FFF2-40B4-BE49-F238E27FC236}">
                <a16:creationId xmlns:a16="http://schemas.microsoft.com/office/drawing/2014/main" id="{FD983BA6-B39C-5634-4467-676B1C15CAEE}"/>
              </a:ext>
            </a:extLst>
          </p:cNvPr>
          <p:cNvSpPr txBox="1">
            <a:spLocks/>
          </p:cNvSpPr>
          <p:nvPr/>
        </p:nvSpPr>
        <p:spPr>
          <a:xfrm>
            <a:off x="67902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en-GB" sz="3200" b="1" spc="-112" dirty="0" err="1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Medida</a:t>
            </a:r>
            <a:r>
              <a:rPr lang="en-GB" sz="3200" b="1" spc="-112" dirty="0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 </a:t>
            </a:r>
          </a:p>
          <a:p>
            <a:pPr>
              <a:lnSpc>
                <a:spcPts val="4200"/>
              </a:lnSpc>
              <a:defRPr/>
            </a:pPr>
            <a:r>
              <a:rPr lang="en-GB" sz="3200" b="1" spc="-112" dirty="0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+</a:t>
            </a:r>
            <a:r>
              <a:rPr lang="en-GB" sz="3200" b="1" spc="-112" dirty="0" err="1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Emprego</a:t>
            </a:r>
            <a:endParaRPr lang="pt-PT" sz="3200" b="1" spc="-112" dirty="0">
              <a:solidFill>
                <a:srgbClr val="D9D9D9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CC7E41E-0BCB-73C9-61F5-FD892631CDF9}"/>
              </a:ext>
            </a:extLst>
          </p:cNvPr>
          <p:cNvSpPr txBox="1"/>
          <p:nvPr/>
        </p:nvSpPr>
        <p:spPr>
          <a:xfrm>
            <a:off x="4621037" y="5435499"/>
            <a:ext cx="382277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dirty="0"/>
          </a:p>
          <a:p>
            <a:pPr marL="0" lvl="2" algn="ctr"/>
            <a:r>
              <a:rPr lang="pt-PT" sz="2400" dirty="0">
                <a:latin typeface="☞GILROY-MEDIUM" panose="00000600000000000000" charset="0"/>
              </a:rPr>
              <a:t>Apoio: 18 IAS (€9.166,68).</a:t>
            </a:r>
          </a:p>
          <a:p>
            <a:pPr marL="0" lvl="2" algn="ctr"/>
            <a:endParaRPr lang="pt-PT" sz="2400" dirty="0">
              <a:latin typeface="☞GILROY-MEDIUM" panose="00000600000000000000" charset="0"/>
            </a:endParaRPr>
          </a:p>
          <a:p>
            <a:pPr marL="0" lvl="2" algn="ctr"/>
            <a:r>
              <a:rPr lang="pt-PT" sz="2400" dirty="0">
                <a:latin typeface="☞GILROY-MEDIUM" panose="00000600000000000000" charset="0"/>
              </a:rPr>
              <a:t>Redução de 50% nas contribuições para a Segurança Social por 3 a 5 anos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37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9FE5C237-BD36-3C79-C7C2-A185A5D016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47396" y="288842"/>
            <a:ext cx="9393207" cy="2303065"/>
          </a:xfrm>
        </p:spPr>
        <p:txBody>
          <a:bodyPr>
            <a:normAutofit/>
          </a:bodyPr>
          <a:lstStyle/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Tipos de Apoios à Contratação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8363920-E349-6CF3-2E5F-0EB7A049E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B22D34D-B686-42F4-53CD-9CF9E5D24CDC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8B801BF-33D3-68EE-3FCC-9F0F4B4AFEE1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B0D93D00-59FF-9F52-A8D3-9C30AD502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44D0387-7C78-2DC0-E056-DA392E62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1B81BD5E-ABBB-5A6A-4A14-4C5E63600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2" name="Título 15">
            <a:extLst>
              <a:ext uri="{FF2B5EF4-FFF2-40B4-BE49-F238E27FC236}">
                <a16:creationId xmlns:a16="http://schemas.microsoft.com/office/drawing/2014/main" id="{A0B26A18-2276-4EDE-AB25-50A4EDCC41CD}"/>
              </a:ext>
            </a:extLst>
          </p:cNvPr>
          <p:cNvSpPr txBox="1">
            <a:spLocks/>
          </p:cNvSpPr>
          <p:nvPr/>
        </p:nvSpPr>
        <p:spPr>
          <a:xfrm>
            <a:off x="2362188" y="2180739"/>
            <a:ext cx="4170416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Contratos sem termo</a:t>
            </a:r>
          </a:p>
        </p:txBody>
      </p:sp>
      <p:sp>
        <p:nvSpPr>
          <p:cNvPr id="23" name="Título 15">
            <a:extLst>
              <a:ext uri="{FF2B5EF4-FFF2-40B4-BE49-F238E27FC236}">
                <a16:creationId xmlns:a16="http://schemas.microsoft.com/office/drawing/2014/main" id="{C0DF2468-DBC5-42B4-BA69-DC9E62E20681}"/>
              </a:ext>
            </a:extLst>
          </p:cNvPr>
          <p:cNvSpPr txBox="1">
            <a:spLocks/>
          </p:cNvSpPr>
          <p:nvPr/>
        </p:nvSpPr>
        <p:spPr>
          <a:xfrm>
            <a:off x="11458226" y="2308694"/>
            <a:ext cx="4170416" cy="1224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Estágios profissionais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1227E2B-55FA-430F-9858-046505604D0B}"/>
              </a:ext>
            </a:extLst>
          </p:cNvPr>
          <p:cNvSpPr/>
          <p:nvPr/>
        </p:nvSpPr>
        <p:spPr>
          <a:xfrm>
            <a:off x="9832781" y="3739825"/>
            <a:ext cx="3845231" cy="5226647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FFDCA1AA-E75D-4331-9345-8A9D04EEAE1C}"/>
              </a:ext>
            </a:extLst>
          </p:cNvPr>
          <p:cNvSpPr/>
          <p:nvPr/>
        </p:nvSpPr>
        <p:spPr>
          <a:xfrm>
            <a:off x="13966054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61EA4C0C-1DF2-431F-A8A9-502C34A1AC77}"/>
              </a:ext>
            </a:extLst>
          </p:cNvPr>
          <p:cNvSpPr/>
          <p:nvPr/>
        </p:nvSpPr>
        <p:spPr>
          <a:xfrm>
            <a:off x="4609988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17F28197-871F-42C6-80DE-5AB601841444}"/>
              </a:ext>
            </a:extLst>
          </p:cNvPr>
          <p:cNvSpPr/>
          <p:nvPr/>
        </p:nvSpPr>
        <p:spPr>
          <a:xfrm>
            <a:off x="476715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ítulo 15">
            <a:extLst>
              <a:ext uri="{FF2B5EF4-FFF2-40B4-BE49-F238E27FC236}">
                <a16:creationId xmlns:a16="http://schemas.microsoft.com/office/drawing/2014/main" id="{D79FEC65-F048-4870-B575-5E4477525F14}"/>
              </a:ext>
            </a:extLst>
          </p:cNvPr>
          <p:cNvSpPr txBox="1">
            <a:spLocks/>
          </p:cNvSpPr>
          <p:nvPr/>
        </p:nvSpPr>
        <p:spPr>
          <a:xfrm>
            <a:off x="4849436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tx2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Emprego +Talento</a:t>
            </a:r>
          </a:p>
        </p:txBody>
      </p:sp>
      <p:sp>
        <p:nvSpPr>
          <p:cNvPr id="31" name="Título 15">
            <a:extLst>
              <a:ext uri="{FF2B5EF4-FFF2-40B4-BE49-F238E27FC236}">
                <a16:creationId xmlns:a16="http://schemas.microsoft.com/office/drawing/2014/main" id="{0233874A-D573-41BC-B38F-8003629FB7ED}"/>
              </a:ext>
            </a:extLst>
          </p:cNvPr>
          <p:cNvSpPr txBox="1">
            <a:spLocks/>
          </p:cNvSpPr>
          <p:nvPr/>
        </p:nvSpPr>
        <p:spPr>
          <a:xfrm>
            <a:off x="14205502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 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+Talento</a:t>
            </a:r>
          </a:p>
        </p:txBody>
      </p:sp>
      <p:sp>
        <p:nvSpPr>
          <p:cNvPr id="32" name="Título 15">
            <a:extLst>
              <a:ext uri="{FF2B5EF4-FFF2-40B4-BE49-F238E27FC236}">
                <a16:creationId xmlns:a16="http://schemas.microsoft.com/office/drawing/2014/main" id="{C9C8AB31-B71C-4FFE-8D70-B1F5478305F8}"/>
              </a:ext>
            </a:extLst>
          </p:cNvPr>
          <p:cNvSpPr txBox="1">
            <a:spLocks/>
          </p:cNvSpPr>
          <p:nvPr/>
        </p:nvSpPr>
        <p:spPr>
          <a:xfrm>
            <a:off x="1017710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/>
                </a:solidFill>
                <a:latin typeface="Archia Bold" panose="02000503000000020004" pitchFamily="2" charset="77"/>
                <a:ea typeface="+mn-ea"/>
                <a:cs typeface="+mn-cs"/>
              </a:rPr>
              <a:t>Estágios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/>
                </a:solidFill>
                <a:latin typeface="Archia Bold" panose="02000503000000020004" pitchFamily="2" charset="77"/>
                <a:ea typeface="+mn-ea"/>
                <a:cs typeface="+mn-cs"/>
              </a:rPr>
              <a:t>INICIAR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8B277C6-24F4-4922-9E3A-A471697D7FF7}"/>
              </a:ext>
            </a:extLst>
          </p:cNvPr>
          <p:cNvSpPr txBox="1"/>
          <p:nvPr/>
        </p:nvSpPr>
        <p:spPr>
          <a:xfrm>
            <a:off x="368207" y="5286689"/>
            <a:ext cx="406224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u="sng" dirty="0">
                <a:solidFill>
                  <a:schemeClr val="accent6"/>
                </a:solidFill>
                <a:latin typeface="☞GILROY-MEDIUM" panose="00000600000000000000" charset="0"/>
              </a:rPr>
              <a:t>Apoio: </a:t>
            </a:r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12 IAS (€6.111,12).</a:t>
            </a:r>
          </a:p>
          <a:p>
            <a:pPr algn="ctr"/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Majorações em casos específicos.</a:t>
            </a:r>
          </a:p>
          <a:p>
            <a:pPr algn="ctr"/>
            <a:endParaRPr lang="pt-PT" sz="24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algn="ctr"/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Redução de 50% nas contribuições por 3 a 5 anos, dependendo do perfil do trabalhador.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D14BCA5E-9192-4716-BDB9-634C1DCB4016}"/>
              </a:ext>
            </a:extLst>
          </p:cNvPr>
          <p:cNvSpPr txBox="1"/>
          <p:nvPr/>
        </p:nvSpPr>
        <p:spPr>
          <a:xfrm>
            <a:off x="13999876" y="4880417"/>
            <a:ext cx="3822775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 startAt="2"/>
            </a:pPr>
            <a:endParaRPr lang="pt-PT" dirty="0"/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Bolsas: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2,2 IAS (nível 6).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2,4 IAS (nível 7).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2,6 IAS (nível 8).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endParaRPr lang="pt-PT" sz="28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solidFill>
                  <a:schemeClr val="accent6"/>
                </a:solidFill>
                <a:latin typeface="☞GILROY-MEDIUM" panose="00000600000000000000" charset="0"/>
              </a:rPr>
              <a:t>Apoio financeiro: 65%-80%*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2AABA53-19BB-4559-9135-BD1A6CB7D816}"/>
              </a:ext>
            </a:extLst>
          </p:cNvPr>
          <p:cNvSpPr txBox="1"/>
          <p:nvPr/>
        </p:nvSpPr>
        <p:spPr>
          <a:xfrm>
            <a:off x="9844008" y="5025849"/>
            <a:ext cx="3822775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sz="2000" dirty="0"/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latin typeface="☞GILROY-MEDIUM" panose="00000600000000000000" charset="0"/>
              </a:rPr>
              <a:t>Bolsas</a:t>
            </a:r>
            <a:r>
              <a:rPr lang="en-US" altLang="en-US" sz="2800" dirty="0">
                <a:latin typeface="☞GILROY-MEDIUM" panose="00000600000000000000" charset="0"/>
              </a:rPr>
              <a:t>: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latin typeface="☞GILROY-MEDIUM" panose="00000600000000000000" charset="0"/>
              </a:rPr>
              <a:t>1,7 IAS (</a:t>
            </a:r>
            <a:r>
              <a:rPr lang="en-US" altLang="en-US" sz="2800" dirty="0" err="1"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latin typeface="☞GILROY-MEDIUM" panose="00000600000000000000" charset="0"/>
              </a:rPr>
              <a:t> 4).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latin typeface="☞GILROY-MEDIUM" panose="00000600000000000000" charset="0"/>
              </a:rPr>
              <a:t>1,8 IAS (</a:t>
            </a:r>
            <a:r>
              <a:rPr lang="en-US" altLang="en-US" sz="2800" dirty="0" err="1"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latin typeface="☞GILROY-MEDIUM" panose="00000600000000000000" charset="0"/>
              </a:rPr>
              <a:t> 5).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800" dirty="0">
              <a:latin typeface="☞GILROY-MEDIUM" panose="00000600000000000000" charset="0"/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latin typeface="☞GILROY-MEDIUM" panose="00000600000000000000" charset="0"/>
              </a:rPr>
              <a:t>Apoio</a:t>
            </a:r>
            <a:r>
              <a:rPr lang="en-US" altLang="en-US" sz="2800" dirty="0">
                <a:latin typeface="☞GILROY-MEDIUM" panose="00000600000000000000" charset="0"/>
              </a:rPr>
              <a:t> </a:t>
            </a:r>
            <a:r>
              <a:rPr lang="en-US" altLang="en-US" sz="2800" dirty="0" err="1">
                <a:latin typeface="☞GILROY-MEDIUM" panose="00000600000000000000" charset="0"/>
              </a:rPr>
              <a:t>financeiro</a:t>
            </a:r>
            <a:r>
              <a:rPr lang="en-US" altLang="en-US" sz="2800" dirty="0">
                <a:latin typeface="☞GILROY-MEDIUM" panose="00000600000000000000" charset="0"/>
              </a:rPr>
              <a:t>: 65%-80%*</a:t>
            </a:r>
          </a:p>
        </p:txBody>
      </p:sp>
      <p:sp>
        <p:nvSpPr>
          <p:cNvPr id="8" name="Título 15">
            <a:extLst>
              <a:ext uri="{FF2B5EF4-FFF2-40B4-BE49-F238E27FC236}">
                <a16:creationId xmlns:a16="http://schemas.microsoft.com/office/drawing/2014/main" id="{CBAEECB5-6BFB-26D2-4582-851878F381C1}"/>
              </a:ext>
            </a:extLst>
          </p:cNvPr>
          <p:cNvSpPr txBox="1">
            <a:spLocks/>
          </p:cNvSpPr>
          <p:nvPr/>
        </p:nvSpPr>
        <p:spPr>
          <a:xfrm>
            <a:off x="67902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en-GB" sz="3200" b="1" spc="-112" dirty="0" err="1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Medida</a:t>
            </a:r>
            <a:r>
              <a:rPr lang="en-GB" sz="3200" b="1" spc="-112" dirty="0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 </a:t>
            </a:r>
          </a:p>
          <a:p>
            <a:pPr>
              <a:lnSpc>
                <a:spcPts val="4200"/>
              </a:lnSpc>
              <a:defRPr/>
            </a:pPr>
            <a:r>
              <a:rPr lang="en-GB" sz="3200" b="1" spc="-112" dirty="0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+</a:t>
            </a:r>
            <a:r>
              <a:rPr lang="en-GB" sz="3200" b="1" spc="-112" dirty="0" err="1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Emprego</a:t>
            </a:r>
            <a:endParaRPr lang="pt-PT" sz="3200" b="1" spc="-112" dirty="0">
              <a:solidFill>
                <a:srgbClr val="D9D9D9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7A29A60-37B3-D273-0C7D-CBA3C82A9260}"/>
              </a:ext>
            </a:extLst>
          </p:cNvPr>
          <p:cNvSpPr txBox="1"/>
          <p:nvPr/>
        </p:nvSpPr>
        <p:spPr>
          <a:xfrm>
            <a:off x="4621037" y="5435499"/>
            <a:ext cx="382277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dirty="0">
              <a:solidFill>
                <a:srgbClr val="D5D5D5"/>
              </a:solidFill>
            </a:endParaRPr>
          </a:p>
          <a:p>
            <a:pPr marL="0" lvl="2" algn="ctr"/>
            <a:r>
              <a:rPr lang="pt-PT" sz="2400" dirty="0">
                <a:solidFill>
                  <a:srgbClr val="D5D5D5"/>
                </a:solidFill>
                <a:latin typeface="☞GILROY-MEDIUM" panose="00000600000000000000" charset="0"/>
              </a:rPr>
              <a:t>Apoio: 18 IAS (€9.166,68).</a:t>
            </a:r>
          </a:p>
          <a:p>
            <a:pPr marL="0" lvl="2" algn="ctr"/>
            <a:endParaRPr lang="pt-PT" sz="2400" dirty="0">
              <a:solidFill>
                <a:srgbClr val="D5D5D5"/>
              </a:solidFill>
              <a:latin typeface="☞GILROY-MEDIUM" panose="00000600000000000000" charset="0"/>
            </a:endParaRPr>
          </a:p>
          <a:p>
            <a:pPr marL="0" lvl="2" algn="ctr"/>
            <a:r>
              <a:rPr lang="pt-PT" sz="2400" dirty="0">
                <a:solidFill>
                  <a:srgbClr val="D5D5D5"/>
                </a:solidFill>
                <a:latin typeface="☞GILROY-MEDIUM" panose="00000600000000000000" charset="0"/>
              </a:rPr>
              <a:t>Redução de 50% nas contribuições para a Segurança Social por 3 a 5 anos</a:t>
            </a:r>
            <a:r>
              <a:rPr lang="pt-PT" dirty="0">
                <a:solidFill>
                  <a:srgbClr val="D5D5D5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81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9FE5C237-BD36-3C79-C7C2-A185A5D016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47396" y="288842"/>
            <a:ext cx="9393207" cy="2303065"/>
          </a:xfrm>
        </p:spPr>
        <p:txBody>
          <a:bodyPr>
            <a:normAutofit/>
          </a:bodyPr>
          <a:lstStyle/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Tipos de Apoios à Contratação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8363920-E349-6CF3-2E5F-0EB7A049E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B22D34D-B686-42F4-53CD-9CF9E5D24CDC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8B801BF-33D3-68EE-3FCC-9F0F4B4AFEE1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B0D93D00-59FF-9F52-A8D3-9C30AD502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44D0387-7C78-2DC0-E056-DA392E62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1B81BD5E-ABBB-5A6A-4A14-4C5E63600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2" name="Título 15">
            <a:extLst>
              <a:ext uri="{FF2B5EF4-FFF2-40B4-BE49-F238E27FC236}">
                <a16:creationId xmlns:a16="http://schemas.microsoft.com/office/drawing/2014/main" id="{A0B26A18-2276-4EDE-AB25-50A4EDCC41CD}"/>
              </a:ext>
            </a:extLst>
          </p:cNvPr>
          <p:cNvSpPr txBox="1">
            <a:spLocks/>
          </p:cNvSpPr>
          <p:nvPr/>
        </p:nvSpPr>
        <p:spPr>
          <a:xfrm>
            <a:off x="2362188" y="2180739"/>
            <a:ext cx="4170416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Contratos sem termo</a:t>
            </a:r>
          </a:p>
        </p:txBody>
      </p:sp>
      <p:sp>
        <p:nvSpPr>
          <p:cNvPr id="23" name="Título 15">
            <a:extLst>
              <a:ext uri="{FF2B5EF4-FFF2-40B4-BE49-F238E27FC236}">
                <a16:creationId xmlns:a16="http://schemas.microsoft.com/office/drawing/2014/main" id="{C0DF2468-DBC5-42B4-BA69-DC9E62E20681}"/>
              </a:ext>
            </a:extLst>
          </p:cNvPr>
          <p:cNvSpPr txBox="1">
            <a:spLocks/>
          </p:cNvSpPr>
          <p:nvPr/>
        </p:nvSpPr>
        <p:spPr>
          <a:xfrm>
            <a:off x="11458226" y="2308694"/>
            <a:ext cx="4170416" cy="1224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Estágios profissionais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1227E2B-55FA-430F-9858-046505604D0B}"/>
              </a:ext>
            </a:extLst>
          </p:cNvPr>
          <p:cNvSpPr/>
          <p:nvPr/>
        </p:nvSpPr>
        <p:spPr>
          <a:xfrm>
            <a:off x="9832781" y="3739825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FFDCA1AA-E75D-4331-9345-8A9D04EEAE1C}"/>
              </a:ext>
            </a:extLst>
          </p:cNvPr>
          <p:cNvSpPr/>
          <p:nvPr/>
        </p:nvSpPr>
        <p:spPr>
          <a:xfrm>
            <a:off x="13966054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61EA4C0C-1DF2-431F-A8A9-502C34A1AC77}"/>
              </a:ext>
            </a:extLst>
          </p:cNvPr>
          <p:cNvSpPr/>
          <p:nvPr/>
        </p:nvSpPr>
        <p:spPr>
          <a:xfrm>
            <a:off x="4609988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17F28197-871F-42C6-80DE-5AB601841444}"/>
              </a:ext>
            </a:extLst>
          </p:cNvPr>
          <p:cNvSpPr/>
          <p:nvPr/>
        </p:nvSpPr>
        <p:spPr>
          <a:xfrm>
            <a:off x="476715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ítulo 15">
            <a:extLst>
              <a:ext uri="{FF2B5EF4-FFF2-40B4-BE49-F238E27FC236}">
                <a16:creationId xmlns:a16="http://schemas.microsoft.com/office/drawing/2014/main" id="{D79FEC65-F048-4870-B575-5E4477525F14}"/>
              </a:ext>
            </a:extLst>
          </p:cNvPr>
          <p:cNvSpPr txBox="1">
            <a:spLocks/>
          </p:cNvSpPr>
          <p:nvPr/>
        </p:nvSpPr>
        <p:spPr>
          <a:xfrm>
            <a:off x="4849436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tx2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Emprego +Talento</a:t>
            </a:r>
          </a:p>
        </p:txBody>
      </p:sp>
      <p:sp>
        <p:nvSpPr>
          <p:cNvPr id="31" name="Título 15">
            <a:extLst>
              <a:ext uri="{FF2B5EF4-FFF2-40B4-BE49-F238E27FC236}">
                <a16:creationId xmlns:a16="http://schemas.microsoft.com/office/drawing/2014/main" id="{0233874A-D573-41BC-B38F-8003629FB7ED}"/>
              </a:ext>
            </a:extLst>
          </p:cNvPr>
          <p:cNvSpPr txBox="1">
            <a:spLocks/>
          </p:cNvSpPr>
          <p:nvPr/>
        </p:nvSpPr>
        <p:spPr>
          <a:xfrm>
            <a:off x="14205502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/>
                </a:solidFill>
                <a:latin typeface="Archia Bold" panose="02000503000000020004" pitchFamily="2" charset="77"/>
                <a:ea typeface="+mn-ea"/>
                <a:cs typeface="+mn-cs"/>
              </a:rPr>
              <a:t>Estágios 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/>
                </a:solidFill>
                <a:latin typeface="Archia Bold" panose="02000503000000020004" pitchFamily="2" charset="77"/>
                <a:ea typeface="+mn-ea"/>
                <a:cs typeface="+mn-cs"/>
              </a:rPr>
              <a:t>+Talento</a:t>
            </a:r>
          </a:p>
        </p:txBody>
      </p:sp>
      <p:sp>
        <p:nvSpPr>
          <p:cNvPr id="32" name="Título 15">
            <a:extLst>
              <a:ext uri="{FF2B5EF4-FFF2-40B4-BE49-F238E27FC236}">
                <a16:creationId xmlns:a16="http://schemas.microsoft.com/office/drawing/2014/main" id="{C9C8AB31-B71C-4FFE-8D70-B1F5478305F8}"/>
              </a:ext>
            </a:extLst>
          </p:cNvPr>
          <p:cNvSpPr txBox="1">
            <a:spLocks/>
          </p:cNvSpPr>
          <p:nvPr/>
        </p:nvSpPr>
        <p:spPr>
          <a:xfrm>
            <a:off x="1017710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Estágios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>
                    <a:lumMod val="20000"/>
                    <a:lumOff val="8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INICIAR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8B277C6-24F4-4922-9E3A-A471697D7FF7}"/>
              </a:ext>
            </a:extLst>
          </p:cNvPr>
          <p:cNvSpPr txBox="1"/>
          <p:nvPr/>
        </p:nvSpPr>
        <p:spPr>
          <a:xfrm>
            <a:off x="368207" y="5286689"/>
            <a:ext cx="406224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u="sng" dirty="0">
                <a:solidFill>
                  <a:schemeClr val="accent6"/>
                </a:solidFill>
                <a:latin typeface="☞GILROY-MEDIUM" panose="00000600000000000000" charset="0"/>
              </a:rPr>
              <a:t>Apoio: </a:t>
            </a:r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12 IAS (€6.111,12).</a:t>
            </a:r>
          </a:p>
          <a:p>
            <a:pPr algn="ctr"/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Majorações em casos específicos.</a:t>
            </a:r>
          </a:p>
          <a:p>
            <a:pPr algn="ctr"/>
            <a:endParaRPr lang="pt-PT" sz="24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algn="ctr"/>
            <a:r>
              <a:rPr lang="pt-PT" sz="2400" dirty="0">
                <a:solidFill>
                  <a:schemeClr val="accent6"/>
                </a:solidFill>
                <a:latin typeface="☞GILROY-MEDIUM" panose="00000600000000000000" charset="0"/>
              </a:rPr>
              <a:t>Redução de 50% nas contribuições por 3 a 5 anos, dependendo do perfil do trabalhador.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EDCE4CD-FC2E-4F38-A9C5-28B66F45BD44}"/>
              </a:ext>
            </a:extLst>
          </p:cNvPr>
          <p:cNvSpPr txBox="1"/>
          <p:nvPr/>
        </p:nvSpPr>
        <p:spPr>
          <a:xfrm>
            <a:off x="9844008" y="5025849"/>
            <a:ext cx="3822775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sz="2000" dirty="0">
              <a:solidFill>
                <a:schemeClr val="accent6"/>
              </a:solidFill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Bolsas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: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1,7 IAS (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4).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1,8 IAS (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5).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800" dirty="0">
              <a:solidFill>
                <a:schemeClr val="accent6"/>
              </a:solidFill>
              <a:latin typeface="☞GILROY-MEDIUM" panose="00000600000000000000" charset="0"/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Apoio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 </a:t>
            </a:r>
            <a:r>
              <a:rPr lang="en-US" altLang="en-US" sz="2800" dirty="0" err="1">
                <a:solidFill>
                  <a:schemeClr val="accent6"/>
                </a:solidFill>
                <a:latin typeface="☞GILROY-MEDIUM" panose="00000600000000000000" charset="0"/>
              </a:rPr>
              <a:t>financeiro</a:t>
            </a:r>
            <a:r>
              <a:rPr lang="en-US" altLang="en-US" sz="2800" dirty="0">
                <a:solidFill>
                  <a:schemeClr val="accent6"/>
                </a:solidFill>
                <a:latin typeface="☞GILROY-MEDIUM" panose="00000600000000000000" charset="0"/>
              </a:rPr>
              <a:t>: 65%-80%*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66B1FB8B-866C-46B9-BAAD-E985D9C65A5C}"/>
              </a:ext>
            </a:extLst>
          </p:cNvPr>
          <p:cNvSpPr txBox="1"/>
          <p:nvPr/>
        </p:nvSpPr>
        <p:spPr>
          <a:xfrm>
            <a:off x="13999876" y="4880417"/>
            <a:ext cx="3822775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 startAt="2"/>
            </a:pPr>
            <a:endParaRPr lang="pt-PT" dirty="0"/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Bolsas: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2,2 IAS (nível 6).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2,4 IAS (nível 7).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2,6 IAS (nível 8).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endParaRPr lang="pt-PT" sz="2800" dirty="0">
              <a:latin typeface="☞GILROY-MEDIUM" panose="00000600000000000000" charset="0"/>
            </a:endParaRP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Apoio financeiro: 65%-80%*</a:t>
            </a:r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F76EAD93-FF2F-CF37-5DE2-5686B0A9DB50}"/>
              </a:ext>
            </a:extLst>
          </p:cNvPr>
          <p:cNvSpPr txBox="1">
            <a:spLocks/>
          </p:cNvSpPr>
          <p:nvPr/>
        </p:nvSpPr>
        <p:spPr>
          <a:xfrm>
            <a:off x="67902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en-GB" sz="3200" b="1" spc="-112" dirty="0" err="1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Medida</a:t>
            </a:r>
            <a:r>
              <a:rPr lang="en-GB" sz="3200" b="1" spc="-112" dirty="0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 </a:t>
            </a:r>
          </a:p>
          <a:p>
            <a:pPr>
              <a:lnSpc>
                <a:spcPts val="4200"/>
              </a:lnSpc>
              <a:defRPr/>
            </a:pPr>
            <a:r>
              <a:rPr lang="en-GB" sz="3200" b="1" spc="-112" dirty="0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+</a:t>
            </a:r>
            <a:r>
              <a:rPr lang="en-GB" sz="3200" b="1" spc="-112" dirty="0" err="1">
                <a:solidFill>
                  <a:srgbClr val="D9D9D9"/>
                </a:solidFill>
                <a:latin typeface="Archia Bold" panose="02000503000000020004" pitchFamily="2" charset="77"/>
                <a:ea typeface="+mn-ea"/>
                <a:cs typeface="+mn-cs"/>
              </a:rPr>
              <a:t>Emprego</a:t>
            </a:r>
            <a:endParaRPr lang="pt-PT" sz="3200" b="1" spc="-112" dirty="0">
              <a:solidFill>
                <a:srgbClr val="D9D9D9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1049CC1-B34E-5674-B8F8-011B0F219B3D}"/>
              </a:ext>
            </a:extLst>
          </p:cNvPr>
          <p:cNvSpPr txBox="1"/>
          <p:nvPr/>
        </p:nvSpPr>
        <p:spPr>
          <a:xfrm>
            <a:off x="4621037" y="5435499"/>
            <a:ext cx="382277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dirty="0">
              <a:solidFill>
                <a:srgbClr val="D5D5D5"/>
              </a:solidFill>
            </a:endParaRPr>
          </a:p>
          <a:p>
            <a:pPr marL="0" lvl="2" algn="ctr"/>
            <a:r>
              <a:rPr lang="pt-PT" sz="2400" dirty="0">
                <a:solidFill>
                  <a:srgbClr val="D5D5D5"/>
                </a:solidFill>
                <a:latin typeface="☞GILROY-MEDIUM" panose="00000600000000000000" charset="0"/>
              </a:rPr>
              <a:t>Apoio: 18 IAS (€9.166,68).</a:t>
            </a:r>
          </a:p>
          <a:p>
            <a:pPr marL="0" lvl="2" algn="ctr"/>
            <a:endParaRPr lang="pt-PT" sz="2400" dirty="0">
              <a:solidFill>
                <a:srgbClr val="D5D5D5"/>
              </a:solidFill>
              <a:latin typeface="☞GILROY-MEDIUM" panose="00000600000000000000" charset="0"/>
            </a:endParaRPr>
          </a:p>
          <a:p>
            <a:pPr marL="0" lvl="2" algn="ctr"/>
            <a:r>
              <a:rPr lang="pt-PT" sz="2400" dirty="0">
                <a:solidFill>
                  <a:srgbClr val="D5D5D5"/>
                </a:solidFill>
                <a:latin typeface="☞GILROY-MEDIUM" panose="00000600000000000000" charset="0"/>
              </a:rPr>
              <a:t>Redução de 50% nas contribuições para a Segurança Social por 3 a 5 anos</a:t>
            </a:r>
            <a:r>
              <a:rPr lang="pt-PT" dirty="0">
                <a:solidFill>
                  <a:srgbClr val="D5D5D5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322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9FE5C237-BD36-3C79-C7C2-A185A5D016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47396" y="288842"/>
            <a:ext cx="9393207" cy="2303065"/>
          </a:xfrm>
        </p:spPr>
        <p:txBody>
          <a:bodyPr>
            <a:normAutofit/>
          </a:bodyPr>
          <a:lstStyle/>
          <a:p>
            <a:pPr>
              <a:lnSpc>
                <a:spcPts val="4200"/>
              </a:lnSpc>
              <a:defRPr/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Tipos de Apoios à Contratação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800" y="3578189"/>
            <a:ext cx="10655710" cy="3647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  <a:p>
            <a:pPr marL="612774" lvl="1" indent="-342900" algn="just">
              <a:lnSpc>
                <a:spcPts val="3499"/>
              </a:lnSpc>
              <a:spcAft>
                <a:spcPts val="28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endParaRPr lang="pt-PT" sz="2500" spc="-79">
              <a:solidFill>
                <a:srgbClr val="000000"/>
              </a:solidFill>
              <a:latin typeface="☞GILROY-MEDIUM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8363920-E349-6CF3-2E5F-0EB7A049E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B22D34D-B686-42F4-53CD-9CF9E5D24CDC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8B801BF-33D3-68EE-3FCC-9F0F4B4AFEE1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B0D93D00-59FF-9F52-A8D3-9C30AD502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44D0387-7C78-2DC0-E056-DA392E62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1B81BD5E-ABBB-5A6A-4A14-4C5E63600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2" name="Título 15">
            <a:extLst>
              <a:ext uri="{FF2B5EF4-FFF2-40B4-BE49-F238E27FC236}">
                <a16:creationId xmlns:a16="http://schemas.microsoft.com/office/drawing/2014/main" id="{A0B26A18-2276-4EDE-AB25-50A4EDCC41CD}"/>
              </a:ext>
            </a:extLst>
          </p:cNvPr>
          <p:cNvSpPr txBox="1">
            <a:spLocks/>
          </p:cNvSpPr>
          <p:nvPr/>
        </p:nvSpPr>
        <p:spPr>
          <a:xfrm>
            <a:off x="2362188" y="2180739"/>
            <a:ext cx="4170416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Contratos sem termo</a:t>
            </a:r>
          </a:p>
        </p:txBody>
      </p:sp>
      <p:sp>
        <p:nvSpPr>
          <p:cNvPr id="23" name="Título 15">
            <a:extLst>
              <a:ext uri="{FF2B5EF4-FFF2-40B4-BE49-F238E27FC236}">
                <a16:creationId xmlns:a16="http://schemas.microsoft.com/office/drawing/2014/main" id="{C0DF2468-DBC5-42B4-BA69-DC9E62E20681}"/>
              </a:ext>
            </a:extLst>
          </p:cNvPr>
          <p:cNvSpPr txBox="1">
            <a:spLocks/>
          </p:cNvSpPr>
          <p:nvPr/>
        </p:nvSpPr>
        <p:spPr>
          <a:xfrm>
            <a:off x="11458226" y="2308694"/>
            <a:ext cx="4170416" cy="1224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Estágios profissionais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1227E2B-55FA-430F-9858-046505604D0B}"/>
              </a:ext>
            </a:extLst>
          </p:cNvPr>
          <p:cNvSpPr/>
          <p:nvPr/>
        </p:nvSpPr>
        <p:spPr>
          <a:xfrm>
            <a:off x="9832781" y="3739825"/>
            <a:ext cx="3845231" cy="5226647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FFDCA1AA-E75D-4331-9345-8A9D04EEAE1C}"/>
              </a:ext>
            </a:extLst>
          </p:cNvPr>
          <p:cNvSpPr/>
          <p:nvPr/>
        </p:nvSpPr>
        <p:spPr>
          <a:xfrm>
            <a:off x="13966054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61EA4C0C-1DF2-431F-A8A9-502C34A1AC77}"/>
              </a:ext>
            </a:extLst>
          </p:cNvPr>
          <p:cNvSpPr/>
          <p:nvPr/>
        </p:nvSpPr>
        <p:spPr>
          <a:xfrm>
            <a:off x="4609988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17F28197-871F-42C6-80DE-5AB601841444}"/>
              </a:ext>
            </a:extLst>
          </p:cNvPr>
          <p:cNvSpPr/>
          <p:nvPr/>
        </p:nvSpPr>
        <p:spPr>
          <a:xfrm>
            <a:off x="476715" y="3750034"/>
            <a:ext cx="3845231" cy="5226647"/>
          </a:xfrm>
          <a:prstGeom prst="round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ítulo 15">
            <a:extLst>
              <a:ext uri="{FF2B5EF4-FFF2-40B4-BE49-F238E27FC236}">
                <a16:creationId xmlns:a16="http://schemas.microsoft.com/office/drawing/2014/main" id="{42625FF1-6584-466B-86BF-D45EEC89E705}"/>
              </a:ext>
            </a:extLst>
          </p:cNvPr>
          <p:cNvSpPr txBox="1">
            <a:spLocks/>
          </p:cNvSpPr>
          <p:nvPr/>
        </p:nvSpPr>
        <p:spPr>
          <a:xfrm>
            <a:off x="67902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en-GB" sz="3200" b="1" spc="-112" dirty="0" err="1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Medida</a:t>
            </a:r>
            <a:r>
              <a:rPr lang="en-GB" sz="32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 </a:t>
            </a:r>
          </a:p>
          <a:p>
            <a:pPr>
              <a:lnSpc>
                <a:spcPts val="4200"/>
              </a:lnSpc>
              <a:defRPr/>
            </a:pPr>
            <a:r>
              <a:rPr lang="en-GB" sz="32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+</a:t>
            </a:r>
            <a:r>
              <a:rPr lang="en-GB" sz="3200" b="1" spc="-112" dirty="0" err="1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Emprego</a:t>
            </a:r>
            <a:endParaRPr lang="pt-PT" sz="3200" b="1" spc="-112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30" name="Título 15">
            <a:extLst>
              <a:ext uri="{FF2B5EF4-FFF2-40B4-BE49-F238E27FC236}">
                <a16:creationId xmlns:a16="http://schemas.microsoft.com/office/drawing/2014/main" id="{D79FEC65-F048-4870-B575-5E4477525F14}"/>
              </a:ext>
            </a:extLst>
          </p:cNvPr>
          <p:cNvSpPr txBox="1">
            <a:spLocks/>
          </p:cNvSpPr>
          <p:nvPr/>
        </p:nvSpPr>
        <p:spPr>
          <a:xfrm>
            <a:off x="4849436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Emprego +Talento</a:t>
            </a:r>
          </a:p>
        </p:txBody>
      </p:sp>
      <p:sp>
        <p:nvSpPr>
          <p:cNvPr id="31" name="Título 15">
            <a:extLst>
              <a:ext uri="{FF2B5EF4-FFF2-40B4-BE49-F238E27FC236}">
                <a16:creationId xmlns:a16="http://schemas.microsoft.com/office/drawing/2014/main" id="{0233874A-D573-41BC-B38F-8003629FB7ED}"/>
              </a:ext>
            </a:extLst>
          </p:cNvPr>
          <p:cNvSpPr txBox="1">
            <a:spLocks/>
          </p:cNvSpPr>
          <p:nvPr/>
        </p:nvSpPr>
        <p:spPr>
          <a:xfrm>
            <a:off x="14205502" y="383331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/>
                </a:solidFill>
                <a:latin typeface="Archia Bold" panose="02000503000000020004" pitchFamily="2" charset="77"/>
                <a:ea typeface="+mn-ea"/>
                <a:cs typeface="+mn-cs"/>
              </a:rPr>
              <a:t>Estágios 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/>
                </a:solidFill>
                <a:latin typeface="Archia Bold" panose="02000503000000020004" pitchFamily="2" charset="77"/>
                <a:ea typeface="+mn-ea"/>
                <a:cs typeface="+mn-cs"/>
              </a:rPr>
              <a:t>+Talento</a:t>
            </a:r>
          </a:p>
        </p:txBody>
      </p:sp>
      <p:sp>
        <p:nvSpPr>
          <p:cNvPr id="32" name="Título 15">
            <a:extLst>
              <a:ext uri="{FF2B5EF4-FFF2-40B4-BE49-F238E27FC236}">
                <a16:creationId xmlns:a16="http://schemas.microsoft.com/office/drawing/2014/main" id="{C9C8AB31-B71C-4FFE-8D70-B1F5478305F8}"/>
              </a:ext>
            </a:extLst>
          </p:cNvPr>
          <p:cNvSpPr txBox="1">
            <a:spLocks/>
          </p:cNvSpPr>
          <p:nvPr/>
        </p:nvSpPr>
        <p:spPr>
          <a:xfrm>
            <a:off x="10177101" y="3750034"/>
            <a:ext cx="3366333" cy="14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/>
                </a:solidFill>
                <a:latin typeface="Archia Bold" panose="02000503000000020004" pitchFamily="2" charset="77"/>
                <a:ea typeface="+mn-ea"/>
                <a:cs typeface="+mn-cs"/>
              </a:rPr>
              <a:t>Estágios</a:t>
            </a:r>
          </a:p>
          <a:p>
            <a:pPr>
              <a:lnSpc>
                <a:spcPts val="4200"/>
              </a:lnSpc>
              <a:defRPr/>
            </a:pPr>
            <a:r>
              <a:rPr lang="pt-PT" sz="3200" b="1" spc="-112" dirty="0">
                <a:solidFill>
                  <a:schemeClr val="accent1"/>
                </a:solidFill>
                <a:latin typeface="Archia Bold" panose="02000503000000020004" pitchFamily="2" charset="77"/>
                <a:ea typeface="+mn-ea"/>
                <a:cs typeface="+mn-cs"/>
              </a:rPr>
              <a:t>INICIAR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8B277C6-24F4-4922-9E3A-A471697D7FF7}"/>
              </a:ext>
            </a:extLst>
          </p:cNvPr>
          <p:cNvSpPr txBox="1"/>
          <p:nvPr/>
        </p:nvSpPr>
        <p:spPr>
          <a:xfrm>
            <a:off x="368207" y="5286689"/>
            <a:ext cx="406224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u="sng" dirty="0">
                <a:latin typeface="☞GILROY-MEDIUM" panose="00000600000000000000" charset="0"/>
              </a:rPr>
              <a:t>Apoio: </a:t>
            </a:r>
            <a:r>
              <a:rPr lang="pt-PT" sz="2400" dirty="0">
                <a:latin typeface="☞GILROY-MEDIUM" panose="00000600000000000000" charset="0"/>
              </a:rPr>
              <a:t>12 IAS (€6.111,12).</a:t>
            </a:r>
          </a:p>
          <a:p>
            <a:pPr algn="ctr"/>
            <a:r>
              <a:rPr lang="pt-PT" sz="2400" dirty="0">
                <a:latin typeface="☞GILROY-MEDIUM" panose="00000600000000000000" charset="0"/>
              </a:rPr>
              <a:t>Majorações em casos específicos.</a:t>
            </a:r>
          </a:p>
          <a:p>
            <a:pPr algn="ctr"/>
            <a:endParaRPr lang="pt-PT" sz="2400" dirty="0">
              <a:latin typeface="☞GILROY-MEDIUM" panose="00000600000000000000" charset="0"/>
            </a:endParaRPr>
          </a:p>
          <a:p>
            <a:pPr algn="ctr"/>
            <a:r>
              <a:rPr lang="pt-PT" sz="2400" dirty="0">
                <a:latin typeface="☞GILROY-MEDIUM" panose="00000600000000000000" charset="0"/>
              </a:rPr>
              <a:t>Redução de 50% nas contribuições por 3 a 5 anos, dependendo do perfil do trabalhador.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30F3061-2221-492B-A2ED-A5F4DB519737}"/>
              </a:ext>
            </a:extLst>
          </p:cNvPr>
          <p:cNvSpPr txBox="1"/>
          <p:nvPr/>
        </p:nvSpPr>
        <p:spPr>
          <a:xfrm>
            <a:off x="4621037" y="5435499"/>
            <a:ext cx="382277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dirty="0"/>
          </a:p>
          <a:p>
            <a:pPr marL="0" lvl="2" algn="ctr"/>
            <a:r>
              <a:rPr lang="pt-PT" sz="2400" dirty="0">
                <a:latin typeface="☞GILROY-MEDIUM" panose="00000600000000000000" charset="0"/>
              </a:rPr>
              <a:t>Apoio: 18 IAS (€9.166,68).</a:t>
            </a:r>
          </a:p>
          <a:p>
            <a:pPr marL="0" lvl="2" algn="ctr"/>
            <a:endParaRPr lang="pt-PT" sz="2400" dirty="0">
              <a:latin typeface="☞GILROY-MEDIUM" panose="00000600000000000000" charset="0"/>
            </a:endParaRPr>
          </a:p>
          <a:p>
            <a:pPr marL="0" lvl="2" algn="ctr"/>
            <a:r>
              <a:rPr lang="pt-PT" sz="2400" dirty="0">
                <a:latin typeface="☞GILROY-MEDIUM" panose="00000600000000000000" charset="0"/>
              </a:rPr>
              <a:t>Redução de 50% nas contribuições para a Segurança Social por 3 a 5 anos</a:t>
            </a:r>
            <a:r>
              <a:rPr lang="pt-PT" dirty="0"/>
              <a:t>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EDCE4CD-FC2E-4F38-A9C5-28B66F45BD44}"/>
              </a:ext>
            </a:extLst>
          </p:cNvPr>
          <p:cNvSpPr txBox="1"/>
          <p:nvPr/>
        </p:nvSpPr>
        <p:spPr>
          <a:xfrm>
            <a:off x="9844008" y="5025849"/>
            <a:ext cx="3822775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pt-PT" sz="2000" dirty="0"/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latin typeface="☞GILROY-MEDIUM" panose="00000600000000000000" charset="0"/>
              </a:rPr>
              <a:t>Bolsas</a:t>
            </a:r>
            <a:r>
              <a:rPr lang="en-US" altLang="en-US" sz="2800" dirty="0">
                <a:latin typeface="☞GILROY-MEDIUM" panose="00000600000000000000" charset="0"/>
              </a:rPr>
              <a:t>: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latin typeface="☞GILROY-MEDIUM" panose="00000600000000000000" charset="0"/>
              </a:rPr>
              <a:t>1,7 IAS (</a:t>
            </a:r>
            <a:r>
              <a:rPr lang="en-US" altLang="en-US" sz="2800" dirty="0" err="1"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latin typeface="☞GILROY-MEDIUM" panose="00000600000000000000" charset="0"/>
              </a:rPr>
              <a:t> 4).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>
                <a:latin typeface="☞GILROY-MEDIUM" panose="00000600000000000000" charset="0"/>
              </a:rPr>
              <a:t>1,8 IAS (</a:t>
            </a:r>
            <a:r>
              <a:rPr lang="en-US" altLang="en-US" sz="2800" dirty="0" err="1">
                <a:latin typeface="☞GILROY-MEDIUM" panose="00000600000000000000" charset="0"/>
              </a:rPr>
              <a:t>nível</a:t>
            </a:r>
            <a:r>
              <a:rPr lang="en-US" altLang="en-US" sz="2800" dirty="0">
                <a:latin typeface="☞GILROY-MEDIUM" panose="00000600000000000000" charset="0"/>
              </a:rPr>
              <a:t> 5).</a:t>
            </a: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800" dirty="0">
              <a:latin typeface="☞GILROY-MEDIUM" panose="00000600000000000000" charset="0"/>
            </a:endParaRPr>
          </a:p>
          <a:p>
            <a:pPr marL="0" marR="0" lvl="2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 err="1">
                <a:latin typeface="☞GILROY-MEDIUM" panose="00000600000000000000" charset="0"/>
              </a:rPr>
              <a:t>Apoio</a:t>
            </a:r>
            <a:r>
              <a:rPr lang="en-US" altLang="en-US" sz="2800" dirty="0">
                <a:latin typeface="☞GILROY-MEDIUM" panose="00000600000000000000" charset="0"/>
              </a:rPr>
              <a:t> </a:t>
            </a:r>
            <a:r>
              <a:rPr lang="en-US" altLang="en-US" sz="2800" dirty="0" err="1">
                <a:latin typeface="☞GILROY-MEDIUM" panose="00000600000000000000" charset="0"/>
              </a:rPr>
              <a:t>financeiro</a:t>
            </a:r>
            <a:r>
              <a:rPr lang="en-US" altLang="en-US" sz="2800" dirty="0">
                <a:latin typeface="☞GILROY-MEDIUM" panose="00000600000000000000" charset="0"/>
              </a:rPr>
              <a:t>: 65%-80%*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66B1FB8B-866C-46B9-BAAD-E985D9C65A5C}"/>
              </a:ext>
            </a:extLst>
          </p:cNvPr>
          <p:cNvSpPr txBox="1"/>
          <p:nvPr/>
        </p:nvSpPr>
        <p:spPr>
          <a:xfrm>
            <a:off x="13999876" y="4880417"/>
            <a:ext cx="3822775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 startAt="2"/>
            </a:pPr>
            <a:endParaRPr lang="pt-PT" dirty="0"/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Bolsas: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2,2 IAS (nível 6).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2,4 IAS (nível 7).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2,6 IAS (nível 8).</a:t>
            </a: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endParaRPr lang="pt-PT" sz="2800" dirty="0">
              <a:latin typeface="☞GILROY-MEDIUM" panose="00000600000000000000" charset="0"/>
            </a:endParaRPr>
          </a:p>
          <a:p>
            <a:pPr marL="0" lvl="2"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2800" dirty="0">
                <a:latin typeface="☞GILROY-MEDIUM" panose="00000600000000000000" charset="0"/>
              </a:rPr>
              <a:t>Apoio financeiro: 65%-80%*</a:t>
            </a:r>
          </a:p>
        </p:txBody>
      </p:sp>
      <p:sp>
        <p:nvSpPr>
          <p:cNvPr id="8" name="Título 15">
            <a:extLst>
              <a:ext uri="{FF2B5EF4-FFF2-40B4-BE49-F238E27FC236}">
                <a16:creationId xmlns:a16="http://schemas.microsoft.com/office/drawing/2014/main" id="{10F8401A-3708-0F23-25CB-A57C944D4817}"/>
              </a:ext>
            </a:extLst>
          </p:cNvPr>
          <p:cNvSpPr txBox="1">
            <a:spLocks/>
          </p:cNvSpPr>
          <p:nvPr/>
        </p:nvSpPr>
        <p:spPr>
          <a:xfrm>
            <a:off x="4447396" y="-2448817"/>
            <a:ext cx="9393207" cy="2303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*Critérios para as comparticipações financeiras do IEFP</a:t>
            </a:r>
            <a:b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</a:b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(Estágios INICIAR e Estágios +Talento) </a:t>
            </a:r>
          </a:p>
        </p:txBody>
      </p:sp>
    </p:spTree>
    <p:extLst>
      <p:ext uri="{BB962C8B-B14F-4D97-AF65-F5344CB8AC3E}">
        <p14:creationId xmlns:p14="http://schemas.microsoft.com/office/powerpoint/2010/main" val="307508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FCC0D-62E1-BD3D-E08D-FF4457E7F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99617C4D-759A-B013-4183-68877828CB39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A9F4CF97-F91D-96F0-BCDB-8EDB2BAA185A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E50E7076-5198-FF54-C83A-F4E63917ED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3A252EF4-F0CB-85E5-5693-02F66D195246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34BBC52-C9D1-8F63-B9A0-B0F4EF501FF0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45114294-BF92-1B00-103A-B44984014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F98BA37C-5EE3-FA59-1749-3E67C7BB4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F9A3ADE3-6BD1-BCA7-5648-E16D56232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62CC444-6613-625F-C0F1-F8AD1F12BD9A}"/>
              </a:ext>
            </a:extLst>
          </p:cNvPr>
          <p:cNvSpPr txBox="1"/>
          <p:nvPr/>
        </p:nvSpPr>
        <p:spPr>
          <a:xfrm>
            <a:off x="643054" y="3462435"/>
            <a:ext cx="172639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dirty="0">
                <a:solidFill>
                  <a:srgbClr val="3A16CA"/>
                </a:solidFill>
                <a:latin typeface="Gillory medium"/>
              </a:rPr>
              <a:t>Os critérios para ter uma redução nas contribuições (comparticipação de 65% ou 80%) no âmbito das medidas Estágios +Talento e Estágios INICIAR, são os mesmos.</a:t>
            </a:r>
          </a:p>
          <a:p>
            <a:pPr algn="ctr"/>
            <a:endParaRPr lang="pt-PT" sz="4000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4" name="Título 15">
            <a:extLst>
              <a:ext uri="{FF2B5EF4-FFF2-40B4-BE49-F238E27FC236}">
                <a16:creationId xmlns:a16="http://schemas.microsoft.com/office/drawing/2014/main" id="{2E367F1D-7F15-B807-30CD-BD1E71D2F0C3}"/>
              </a:ext>
            </a:extLst>
          </p:cNvPr>
          <p:cNvSpPr txBox="1">
            <a:spLocks/>
          </p:cNvSpPr>
          <p:nvPr/>
        </p:nvSpPr>
        <p:spPr>
          <a:xfrm>
            <a:off x="4447396" y="505411"/>
            <a:ext cx="9393207" cy="2303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*Critérios para as comparticipações financeiras do IEFP</a:t>
            </a:r>
            <a:b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</a:b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(Estágios INICIAR e Estágios +Talento)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917CF0-40F2-626F-1BC5-F6F5E6C4C848}"/>
              </a:ext>
            </a:extLst>
          </p:cNvPr>
          <p:cNvSpPr txBox="1"/>
          <p:nvPr/>
        </p:nvSpPr>
        <p:spPr>
          <a:xfrm>
            <a:off x="643054" y="10131735"/>
            <a:ext cx="176449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sz="4000" dirty="0">
              <a:solidFill>
                <a:srgbClr val="3A16CA"/>
              </a:solidFill>
              <a:latin typeface="Gillory medium"/>
            </a:endParaRPr>
          </a:p>
          <a:p>
            <a:r>
              <a:rPr lang="pt-PT" sz="4000" dirty="0">
                <a:solidFill>
                  <a:srgbClr val="3A16CA"/>
                </a:solidFill>
                <a:latin typeface="Gillory medium"/>
              </a:rPr>
              <a:t>Comparticipação de 80% nas seguintes situações:</a:t>
            </a:r>
          </a:p>
          <a:p>
            <a:endParaRPr lang="pt-PT" sz="4000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9EB7B2A-4F4E-7838-FEA2-B77D77B31C85}"/>
              </a:ext>
            </a:extLst>
          </p:cNvPr>
          <p:cNvSpPr txBox="1"/>
          <p:nvPr/>
        </p:nvSpPr>
        <p:spPr>
          <a:xfrm>
            <a:off x="515176" y="11317557"/>
            <a:ext cx="17644946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PT" sz="4000" dirty="0">
                <a:solidFill>
                  <a:srgbClr val="3A16CA"/>
                </a:solidFill>
                <a:latin typeface="Gillory medium"/>
              </a:rPr>
              <a:t>Estágios para profissões com sub-representação de género (menos de 33,3% de um dos sexos na profissão).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PT" sz="4000" dirty="0">
                <a:solidFill>
                  <a:srgbClr val="3A16CA"/>
                </a:solidFill>
                <a:latin typeface="Gillory medium"/>
              </a:rPr>
              <a:t>Estágio localizado em território do interior (segundo a definição da Portaria n.º 208/2017).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PT" sz="4000" dirty="0">
                <a:solidFill>
                  <a:srgbClr val="3A16CA"/>
                </a:solidFill>
                <a:latin typeface="Gillory medium"/>
              </a:rPr>
              <a:t>Estágio para pessoa com deficiência e incapacidade.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PT" sz="4000" dirty="0">
                <a:solidFill>
                  <a:srgbClr val="3A16CA"/>
                </a:solidFill>
                <a:latin typeface="Gillory medium"/>
              </a:rPr>
              <a:t>Caso se celebre um contrato de trabalho sem termo, a tempo completo, no prazo de 20 dias úteis após a conclusão do estágio.</a:t>
            </a:r>
          </a:p>
          <a:p>
            <a:endParaRPr lang="pt-PT" sz="4000" dirty="0">
              <a:solidFill>
                <a:srgbClr val="3A16CA"/>
              </a:solidFill>
              <a:latin typeface="Gillory medium"/>
            </a:endParaRPr>
          </a:p>
          <a:p>
            <a:r>
              <a:rPr lang="pt-PT" sz="3600" b="1" dirty="0">
                <a:solidFill>
                  <a:srgbClr val="3A16CA"/>
                </a:solidFill>
                <a:latin typeface="Gillory medium"/>
              </a:rPr>
              <a:t>Caso esses critérios não sejam cumpridos, a comparticipação será de 65%. </a:t>
            </a:r>
          </a:p>
        </p:txBody>
      </p:sp>
    </p:spTree>
    <p:extLst>
      <p:ext uri="{BB962C8B-B14F-4D97-AF65-F5344CB8AC3E}">
        <p14:creationId xmlns:p14="http://schemas.microsoft.com/office/powerpoint/2010/main" val="1834450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ACFE5-B2F3-22E4-8C4F-35EEE4873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D863D4A-DCE5-717F-67CD-A374FC2AEEFA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040B3D47-E31C-918C-2AA8-33B0793E9796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DF5D250B-C02F-BB7A-C3C9-A4D6988BC8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B641181E-DBA6-EF55-56D7-A5E978D49D47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5FF620D-EC71-99F2-CDA7-1F3A59015750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DECB1012-147E-A4D7-82CE-F062BD5F3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5607DE9F-C24A-BD4A-40C8-DDEF159E8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FD38965B-E6AE-43F4-CD42-C942DED77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4" name="Título 15">
            <a:extLst>
              <a:ext uri="{FF2B5EF4-FFF2-40B4-BE49-F238E27FC236}">
                <a16:creationId xmlns:a16="http://schemas.microsoft.com/office/drawing/2014/main" id="{D9CE81C3-F7D6-12E4-555E-BC854DEC051A}"/>
              </a:ext>
            </a:extLst>
          </p:cNvPr>
          <p:cNvSpPr txBox="1">
            <a:spLocks/>
          </p:cNvSpPr>
          <p:nvPr/>
        </p:nvSpPr>
        <p:spPr>
          <a:xfrm>
            <a:off x="4447396" y="505411"/>
            <a:ext cx="9393207" cy="2303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*Critérios para as comparticipações financeiras do IEFP</a:t>
            </a:r>
            <a:b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</a:b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(Estágios INICIAR e Estágios +Talento)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473DCE-6B66-3D3A-764C-A3C240087071}"/>
              </a:ext>
            </a:extLst>
          </p:cNvPr>
          <p:cNvSpPr txBox="1"/>
          <p:nvPr/>
        </p:nvSpPr>
        <p:spPr>
          <a:xfrm>
            <a:off x="643054" y="2407462"/>
            <a:ext cx="176449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sz="4000" dirty="0">
              <a:solidFill>
                <a:srgbClr val="3A16CA"/>
              </a:solidFill>
              <a:latin typeface="Gillory medium"/>
            </a:endParaRPr>
          </a:p>
          <a:p>
            <a:r>
              <a:rPr lang="pt-PT" sz="4000" dirty="0">
                <a:solidFill>
                  <a:srgbClr val="3A16CA"/>
                </a:solidFill>
                <a:latin typeface="Gillory medium"/>
              </a:rPr>
              <a:t>Comparticipação de 80% nas seguintes situações:</a:t>
            </a:r>
          </a:p>
          <a:p>
            <a:endParaRPr lang="pt-PT" sz="4000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501AEA0-488C-E62A-C33C-D3C6F90B99C9}"/>
              </a:ext>
            </a:extLst>
          </p:cNvPr>
          <p:cNvSpPr txBox="1"/>
          <p:nvPr/>
        </p:nvSpPr>
        <p:spPr>
          <a:xfrm>
            <a:off x="515176" y="3803565"/>
            <a:ext cx="17644946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PT" sz="4000" dirty="0">
                <a:solidFill>
                  <a:srgbClr val="3A16CA"/>
                </a:solidFill>
                <a:latin typeface="Gillory medium"/>
              </a:rPr>
              <a:t>Estágios para profissões com sub-representação de género (menos de 33,3% de um dos sexos na profissão).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PT" sz="4000" dirty="0">
                <a:solidFill>
                  <a:srgbClr val="3A16CA"/>
                </a:solidFill>
                <a:latin typeface="Gillory medium"/>
              </a:rPr>
              <a:t>Estágio localizado em território do interior (segundo a definição da Portaria n.º 208/2017).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PT" sz="4000" dirty="0">
                <a:solidFill>
                  <a:srgbClr val="3A16CA"/>
                </a:solidFill>
                <a:latin typeface="Gillory medium"/>
              </a:rPr>
              <a:t>Estágio para pessoa com deficiência e incapacidade.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PT" sz="4000" dirty="0">
                <a:solidFill>
                  <a:srgbClr val="3A16CA"/>
                </a:solidFill>
                <a:latin typeface="Gillory medium"/>
              </a:rPr>
              <a:t>Caso se celebre um contrato de trabalho sem termo, a tempo completo, no prazo de 20 dias úteis após a conclusão do estágio.</a:t>
            </a:r>
          </a:p>
          <a:p>
            <a:endParaRPr lang="pt-PT" sz="4000" dirty="0">
              <a:solidFill>
                <a:srgbClr val="3A16CA"/>
              </a:solidFill>
              <a:latin typeface="Gillory medium"/>
            </a:endParaRPr>
          </a:p>
          <a:p>
            <a:r>
              <a:rPr lang="pt-PT" sz="3600" b="1" dirty="0">
                <a:solidFill>
                  <a:srgbClr val="3A16CA"/>
                </a:solidFill>
                <a:latin typeface="Gillory medium"/>
              </a:rPr>
              <a:t>Caso esses critérios não sejam cumpridos, a comparticipação será de 65%.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56EAD2A-CAA3-5830-1567-D0FE5DEED5AD}"/>
              </a:ext>
            </a:extLst>
          </p:cNvPr>
          <p:cNvSpPr txBox="1"/>
          <p:nvPr/>
        </p:nvSpPr>
        <p:spPr>
          <a:xfrm>
            <a:off x="2038815" y="10671397"/>
            <a:ext cx="1485342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dirty="0">
                <a:solidFill>
                  <a:srgbClr val="3A16CA"/>
                </a:solidFill>
                <a:latin typeface="Gillory medium"/>
              </a:rPr>
              <a:t>Além disso: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Refeição, no valor fixado para os trabalhadores que exercem funções públicas: 6,00 €/dia 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 Seguro de acidentes de trabalho: 3,296% IAS* = 16,79 €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 Despesas de transporte (quando aplicável): 10% IAS = 50,93 € </a:t>
            </a:r>
          </a:p>
        </p:txBody>
      </p:sp>
    </p:spTree>
    <p:extLst>
      <p:ext uri="{BB962C8B-B14F-4D97-AF65-F5344CB8AC3E}">
        <p14:creationId xmlns:p14="http://schemas.microsoft.com/office/powerpoint/2010/main" val="1570022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59458-99A4-9F73-8D3F-F543CE36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67ED43F5-DC82-8A0D-1DDD-1EBD2CCA0DC3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E4334CB-74AF-4205-6742-5BA5804F9A40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791DAAE-C9CA-420B-33DC-82C3016E94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EBE13C40-169C-DC00-1255-6CC929269926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DDD8679-F284-CC40-1EC0-DA39005AE7EF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9F12263A-6A54-C4CE-8946-2D76DFEA9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524824F2-FBD0-5E67-D1B1-874BAD7DE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4B43949B-C628-3B50-C3F7-AAFB6D873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4" name="Título 15">
            <a:extLst>
              <a:ext uri="{FF2B5EF4-FFF2-40B4-BE49-F238E27FC236}">
                <a16:creationId xmlns:a16="http://schemas.microsoft.com/office/drawing/2014/main" id="{B29C528D-0AEE-5FEF-8280-32F6AB672E04}"/>
              </a:ext>
            </a:extLst>
          </p:cNvPr>
          <p:cNvSpPr txBox="1">
            <a:spLocks/>
          </p:cNvSpPr>
          <p:nvPr/>
        </p:nvSpPr>
        <p:spPr>
          <a:xfrm>
            <a:off x="4447396" y="505411"/>
            <a:ext cx="9393207" cy="2303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*Critérios para as comparticipações financeiras do IEFP</a:t>
            </a:r>
            <a:b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</a:br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(Estágios INICIAR e Estágios +Talento)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B61C789-C7D5-A7AE-6C61-29BC97C25EBB}"/>
              </a:ext>
            </a:extLst>
          </p:cNvPr>
          <p:cNvSpPr txBox="1"/>
          <p:nvPr/>
        </p:nvSpPr>
        <p:spPr>
          <a:xfrm>
            <a:off x="2038815" y="3067435"/>
            <a:ext cx="1485342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dirty="0">
                <a:solidFill>
                  <a:srgbClr val="3A16CA"/>
                </a:solidFill>
                <a:latin typeface="Gillory medium"/>
              </a:rPr>
              <a:t>Além disso: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Refeição, no valor fixado para os trabalhadores que exercem funções públicas: 6,00 €/dia 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 Seguro de acidentes de trabalho: 3,296% IAS* = 16,79 €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pt-PT" sz="4800" dirty="0">
                <a:solidFill>
                  <a:srgbClr val="3A16CA"/>
                </a:solidFill>
                <a:latin typeface="Gillory medium"/>
              </a:rPr>
              <a:t> Despesas de transporte (quando aplicável): 10% IAS = 50,93 € </a:t>
            </a:r>
          </a:p>
        </p:txBody>
      </p:sp>
    </p:spTree>
    <p:extLst>
      <p:ext uri="{BB962C8B-B14F-4D97-AF65-F5344CB8AC3E}">
        <p14:creationId xmlns:p14="http://schemas.microsoft.com/office/powerpoint/2010/main" val="1590324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0B3EF-6F24-357E-C9ED-00F9AF2C0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6D3285CF-6788-3E02-34ED-CABB3639E313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E7AEC19C-3398-35DC-C109-BD5FB7B26A4C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B41C9C9B-C857-2B98-526A-0179B0FF4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83B9FE0C-6D45-B251-45E9-88514DBFBE4C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BC810E2-9867-20B5-0FCE-F8824152FBA0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E08F1900-CC26-F61B-EA94-9655A824E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F4BB0479-F727-F2DD-447A-A521B0575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49CE3A4F-5020-34C8-5EC1-068D7039B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5" name="Título 15">
            <a:extLst>
              <a:ext uri="{FF2B5EF4-FFF2-40B4-BE49-F238E27FC236}">
                <a16:creationId xmlns:a16="http://schemas.microsoft.com/office/drawing/2014/main" id="{64703B96-5263-A42D-E5CD-68FB557D0D7F}"/>
              </a:ext>
            </a:extLst>
          </p:cNvPr>
          <p:cNvSpPr txBox="1">
            <a:spLocks/>
          </p:cNvSpPr>
          <p:nvPr/>
        </p:nvSpPr>
        <p:spPr>
          <a:xfrm>
            <a:off x="3951208" y="2310545"/>
            <a:ext cx="10004584" cy="5665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sz="88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Isenção e redução do pagamento de contribuições à Segurança Social</a:t>
            </a:r>
          </a:p>
        </p:txBody>
      </p:sp>
    </p:spTree>
    <p:extLst>
      <p:ext uri="{BB962C8B-B14F-4D97-AF65-F5344CB8AC3E}">
        <p14:creationId xmlns:p14="http://schemas.microsoft.com/office/powerpoint/2010/main" val="30260264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A3970-550A-444D-D3EE-58809F80B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55D75991-CAEF-F38F-3862-FFBD83584739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FE4EC554-907A-1925-83C3-3FBEDDE96974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B8C35917-74C0-3F01-0ABC-9300D628F9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CC54A4A2-1D41-B5DE-6C82-3FDAEC532053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1FD49F8-69B9-237B-AB52-79C87590FD00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5601A343-A2E0-08E8-A15F-0319303A7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AA94F31D-4DC4-3430-AD79-F9ED336F8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FB9524D5-EEB2-DF41-9621-A5958B5CB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5" name="Título 15">
            <a:extLst>
              <a:ext uri="{FF2B5EF4-FFF2-40B4-BE49-F238E27FC236}">
                <a16:creationId xmlns:a16="http://schemas.microsoft.com/office/drawing/2014/main" id="{86BBD161-1E55-53BE-1045-4C89C67AFE7D}"/>
              </a:ext>
            </a:extLst>
          </p:cNvPr>
          <p:cNvSpPr txBox="1">
            <a:spLocks/>
          </p:cNvSpPr>
          <p:nvPr/>
        </p:nvSpPr>
        <p:spPr>
          <a:xfrm>
            <a:off x="4141708" y="-1614685"/>
            <a:ext cx="10004584" cy="5665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Isenção e redução do pagamento de contribuições à Segurança Social</a:t>
            </a:r>
          </a:p>
        </p:txBody>
      </p:sp>
      <p:sp>
        <p:nvSpPr>
          <p:cNvPr id="3" name="Título 15">
            <a:extLst>
              <a:ext uri="{FF2B5EF4-FFF2-40B4-BE49-F238E27FC236}">
                <a16:creationId xmlns:a16="http://schemas.microsoft.com/office/drawing/2014/main" id="{16159C6B-DF1E-416E-990C-212E16CE9CDF}"/>
              </a:ext>
            </a:extLst>
          </p:cNvPr>
          <p:cNvSpPr txBox="1">
            <a:spLocks/>
          </p:cNvSpPr>
          <p:nvPr/>
        </p:nvSpPr>
        <p:spPr>
          <a:xfrm>
            <a:off x="2437290" y="2220876"/>
            <a:ext cx="4964636" cy="760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accent2">
                    <a:alpha val="1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Isenção Total</a:t>
            </a:r>
          </a:p>
        </p:txBody>
      </p:sp>
      <p:sp>
        <p:nvSpPr>
          <p:cNvPr id="4" name="Título 15">
            <a:extLst>
              <a:ext uri="{FF2B5EF4-FFF2-40B4-BE49-F238E27FC236}">
                <a16:creationId xmlns:a16="http://schemas.microsoft.com/office/drawing/2014/main" id="{343C9EA7-D8A4-19B5-1AF5-124A55CC2E68}"/>
              </a:ext>
            </a:extLst>
          </p:cNvPr>
          <p:cNvSpPr txBox="1">
            <a:spLocks/>
          </p:cNvSpPr>
          <p:nvPr/>
        </p:nvSpPr>
        <p:spPr>
          <a:xfrm>
            <a:off x="11162634" y="1917558"/>
            <a:ext cx="4415479" cy="1536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accent2">
                    <a:alpha val="1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Redução de 50%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5EF9BC8-3A48-3851-42B3-8295153A9849}"/>
              </a:ext>
            </a:extLst>
          </p:cNvPr>
          <p:cNvSpPr txBox="1"/>
          <p:nvPr/>
        </p:nvSpPr>
        <p:spPr>
          <a:xfrm>
            <a:off x="9564118" y="2981086"/>
            <a:ext cx="8342882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2800" b="0" i="0" u="none" strike="noStrike" cap="none" normalizeH="0" baseline="0" dirty="0">
              <a:ln>
                <a:noFill/>
              </a:ln>
              <a:solidFill>
                <a:schemeClr val="tx1">
                  <a:alpha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Jovens até 30 anos à procura do primeiro emprego,</a:t>
            </a:r>
            <a:r>
              <a:rPr lang="pt-PT" sz="2800" b="0" i="0" dirty="0">
                <a:solidFill>
                  <a:srgbClr val="666666">
                    <a:alpha val="10000"/>
                  </a:srgb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que nunca tenham prestado a atividade ao abrigo de um contrato de trabalho sem termo</a:t>
            </a: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Desempregados de longa duração (inscritos há pelo menos 12 meses nos Centros de Emprego).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28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Válida por até 5 anos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28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A c</a:t>
            </a:r>
            <a:r>
              <a:rPr kumimoji="0" lang="pt-PT" altLang="pt-PT" sz="28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andidatura deve ser feita n</a:t>
            </a:r>
            <a:r>
              <a:rPr 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o prazo de 15 dias a contar da data de início do contrato de trabalho</a:t>
            </a:r>
            <a:endParaRPr lang="pt-PT" altLang="pt-PT" sz="28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28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D7C6E10-6418-8EB3-721E-715C76F7082E}"/>
              </a:ext>
            </a:extLst>
          </p:cNvPr>
          <p:cNvSpPr txBox="1"/>
          <p:nvPr/>
        </p:nvSpPr>
        <p:spPr>
          <a:xfrm>
            <a:off x="801118" y="3535084"/>
            <a:ext cx="834288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Aplica-se à contratação de pessoas com 45 anos ou mai</a:t>
            </a:r>
            <a:r>
              <a:rPr lang="pt-PT" altLang="pt-PT" sz="32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s,</a:t>
            </a: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 desempregados de muito longa duração (inscritos há 25 meses ou mais nos Centros de Emprego).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altLang="pt-PT" sz="3200" b="0" i="0" u="none" strike="noStrike" cap="none" normalizeH="0" baseline="0" dirty="0">
              <a:ln>
                <a:noFill/>
              </a:ln>
              <a:solidFill>
                <a:schemeClr val="accent1">
                  <a:alpha val="10000"/>
                </a:schemeClr>
              </a:solidFill>
              <a:effectLst/>
              <a:latin typeface="☞GILROY-MEDIUM" panose="00000600000000000000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Válida por até 3 anos.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PT" altLang="pt-PT" sz="32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PT" altLang="pt-PT" sz="32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A c</a:t>
            </a: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andidatura deve ser feita n</a:t>
            </a:r>
            <a:r>
              <a:rPr lang="pt-PT" sz="32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o prazo de 10 dias a contar da data de início do contrato de trabalho</a:t>
            </a:r>
            <a:endParaRPr lang="pt-PT" altLang="pt-PT" sz="32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6197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78D85-8FA7-3E4A-3451-2FAC09AFF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1B4BD72-02B9-8E9E-72C1-29E521950D61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196D198-836D-28A9-4DD2-4723586B5250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6E7214A-BF86-88FE-342E-8AF889378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9FD77CD9-2352-3FDE-B254-F146EF458B54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5C6CA36-9CAA-A963-AC2B-F04AD9E99BD3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1BECFADC-0AB7-AAC1-F210-DEB941D9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DEF5B0AA-ADC5-F99B-7CBB-22FCEE818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BA12B6A7-F68D-785B-4E89-31A8738E9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5" name="Título 15">
            <a:extLst>
              <a:ext uri="{FF2B5EF4-FFF2-40B4-BE49-F238E27FC236}">
                <a16:creationId xmlns:a16="http://schemas.microsoft.com/office/drawing/2014/main" id="{33F071F9-19AE-82B9-92A0-27B17254972E}"/>
              </a:ext>
            </a:extLst>
          </p:cNvPr>
          <p:cNvSpPr txBox="1">
            <a:spLocks/>
          </p:cNvSpPr>
          <p:nvPr/>
        </p:nvSpPr>
        <p:spPr>
          <a:xfrm>
            <a:off x="4141708" y="-1614685"/>
            <a:ext cx="10004584" cy="5665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Isenção e redução do pagamento de contribuições à Segurança Social</a:t>
            </a:r>
          </a:p>
        </p:txBody>
      </p:sp>
      <p:sp>
        <p:nvSpPr>
          <p:cNvPr id="4" name="Título 15">
            <a:extLst>
              <a:ext uri="{FF2B5EF4-FFF2-40B4-BE49-F238E27FC236}">
                <a16:creationId xmlns:a16="http://schemas.microsoft.com/office/drawing/2014/main" id="{7B9AD14E-7773-9AB8-5ED3-B9A3E6471129}"/>
              </a:ext>
            </a:extLst>
          </p:cNvPr>
          <p:cNvSpPr txBox="1">
            <a:spLocks/>
          </p:cNvSpPr>
          <p:nvPr/>
        </p:nvSpPr>
        <p:spPr>
          <a:xfrm>
            <a:off x="11162634" y="1917558"/>
            <a:ext cx="4415479" cy="1536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accent2">
                    <a:alpha val="1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Redução de 50%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7B0D9E1-D090-5AF0-5438-629C832CC4D2}"/>
              </a:ext>
            </a:extLst>
          </p:cNvPr>
          <p:cNvSpPr txBox="1"/>
          <p:nvPr/>
        </p:nvSpPr>
        <p:spPr>
          <a:xfrm>
            <a:off x="9564118" y="2981086"/>
            <a:ext cx="8342882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2800" b="0" i="0" u="none" strike="noStrike" cap="none" normalizeH="0" baseline="0" dirty="0">
              <a:ln>
                <a:noFill/>
              </a:ln>
              <a:solidFill>
                <a:schemeClr val="tx1">
                  <a:alpha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Jovens até 30 anos à procura do primeiro emprego,</a:t>
            </a:r>
            <a:r>
              <a:rPr lang="pt-PT" sz="2800" b="0" i="0" dirty="0">
                <a:solidFill>
                  <a:srgbClr val="666666">
                    <a:alpha val="10000"/>
                  </a:srgb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que nunca tenham prestado a atividade ao abrigo de um contrato de trabalho sem termo</a:t>
            </a: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Desempregados de longa duração (inscritos há pelo menos 12 meses nos Centros de Emprego).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28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Válida por até 5 anos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28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A c</a:t>
            </a:r>
            <a:r>
              <a:rPr kumimoji="0" lang="pt-PT" altLang="pt-PT" sz="28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andidatura deve ser feita n</a:t>
            </a:r>
            <a:r>
              <a:rPr lang="pt-PT" sz="28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o prazo de 15 dias a contar da data de início do contrato de trabalho</a:t>
            </a:r>
            <a:endParaRPr lang="pt-PT" altLang="pt-PT" sz="28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28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E620D6B-7F62-9BB9-9AA5-B931A1B3ED51}"/>
              </a:ext>
            </a:extLst>
          </p:cNvPr>
          <p:cNvSpPr txBox="1"/>
          <p:nvPr/>
        </p:nvSpPr>
        <p:spPr>
          <a:xfrm>
            <a:off x="801118" y="3535084"/>
            <a:ext cx="834288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☞GILROY-MEDIUM" panose="00000600000000000000" charset="0"/>
              </a:rPr>
              <a:t>Aplica-se à contratação de pessoas com 45 anos ou mai</a:t>
            </a:r>
            <a:r>
              <a:rPr lang="pt-PT" altLang="pt-PT" sz="3200" dirty="0">
                <a:solidFill>
                  <a:schemeClr val="accent1"/>
                </a:solidFill>
                <a:latin typeface="☞GILROY-MEDIUM" panose="00000600000000000000" charset="0"/>
              </a:rPr>
              <a:t>s,</a:t>
            </a: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☞GILROY-MEDIUM" panose="00000600000000000000" charset="0"/>
              </a:rPr>
              <a:t> desempregados de muito longa duração (inscritos há 25 meses ou mais nos Centros de Emprego).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altLang="pt-PT" sz="32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☞GILROY-MEDIUM" panose="00000600000000000000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☞GILROY-MEDIUM" panose="00000600000000000000" charset="0"/>
              </a:rPr>
              <a:t>Válida por até 3 anos.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PT" altLang="pt-PT" sz="3200" dirty="0">
              <a:solidFill>
                <a:schemeClr val="accent1"/>
              </a:solidFill>
              <a:latin typeface="☞GILROY-MEDIUM" panose="00000600000000000000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PT" altLang="pt-PT" sz="3200" dirty="0">
                <a:solidFill>
                  <a:schemeClr val="accent1"/>
                </a:solidFill>
                <a:latin typeface="☞GILROY-MEDIUM" panose="00000600000000000000" charset="0"/>
              </a:rPr>
              <a:t>A c</a:t>
            </a: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☞GILROY-MEDIUM" panose="00000600000000000000" charset="0"/>
              </a:rPr>
              <a:t>andidatura deve ser feita n</a:t>
            </a:r>
            <a:r>
              <a:rPr lang="pt-PT" sz="3200" dirty="0">
                <a:solidFill>
                  <a:schemeClr val="accent1"/>
                </a:solidFill>
                <a:latin typeface="☞GILROY-MEDIUM" panose="00000600000000000000" charset="0"/>
              </a:rPr>
              <a:t>o prazo de 10 dias a contar da data de início do contrato de trabalho</a:t>
            </a:r>
            <a:endParaRPr lang="pt-PT" altLang="pt-PT" sz="3200" dirty="0">
              <a:solidFill>
                <a:schemeClr val="accent1"/>
              </a:solidFill>
              <a:latin typeface="☞GILROY-MEDIUM" panose="00000600000000000000" charset="0"/>
            </a:endParaRPr>
          </a:p>
        </p:txBody>
      </p:sp>
      <p:sp>
        <p:nvSpPr>
          <p:cNvPr id="6" name="Título 15">
            <a:extLst>
              <a:ext uri="{FF2B5EF4-FFF2-40B4-BE49-F238E27FC236}">
                <a16:creationId xmlns:a16="http://schemas.microsoft.com/office/drawing/2014/main" id="{F5013034-10F3-C7D4-31E1-CA847555059E}"/>
              </a:ext>
            </a:extLst>
          </p:cNvPr>
          <p:cNvSpPr txBox="1">
            <a:spLocks/>
          </p:cNvSpPr>
          <p:nvPr/>
        </p:nvSpPr>
        <p:spPr>
          <a:xfrm>
            <a:off x="2437290" y="2220876"/>
            <a:ext cx="4964636" cy="760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Isenção Total</a:t>
            </a:r>
          </a:p>
        </p:txBody>
      </p:sp>
    </p:spTree>
    <p:extLst>
      <p:ext uri="{BB962C8B-B14F-4D97-AF65-F5344CB8AC3E}">
        <p14:creationId xmlns:p14="http://schemas.microsoft.com/office/powerpoint/2010/main" val="16723143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5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57934-4572-1082-56B7-1C208A8AA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B81A81B-504E-8B29-ECFA-40A6D8D8F219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E68CC70A-4D88-7DBA-335A-DAF23F754D6E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5451CA99-6B65-350B-5E55-50A6F546E8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3F4EFA3-05B0-7224-B7FD-677D655956A6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D70442E-AA91-77AF-B0BC-B938CA28553A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05CE83F3-8FC8-4F16-027E-DF1E579A1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15920B0D-DCB4-5A14-BE5C-889CDB2E8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321F0E3D-3256-8F87-8FB1-9532D3B8A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5" name="Título 15">
            <a:extLst>
              <a:ext uri="{FF2B5EF4-FFF2-40B4-BE49-F238E27FC236}">
                <a16:creationId xmlns:a16="http://schemas.microsoft.com/office/drawing/2014/main" id="{4F88FD2D-50D8-2549-21DC-67498C5DF591}"/>
              </a:ext>
            </a:extLst>
          </p:cNvPr>
          <p:cNvSpPr txBox="1">
            <a:spLocks/>
          </p:cNvSpPr>
          <p:nvPr/>
        </p:nvSpPr>
        <p:spPr>
          <a:xfrm>
            <a:off x="4141708" y="-1614685"/>
            <a:ext cx="10004584" cy="5665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Isenção e redução do pagamento de contribuições à Segurança Social</a:t>
            </a:r>
          </a:p>
        </p:txBody>
      </p:sp>
      <p:sp>
        <p:nvSpPr>
          <p:cNvPr id="3" name="Título 15">
            <a:extLst>
              <a:ext uri="{FF2B5EF4-FFF2-40B4-BE49-F238E27FC236}">
                <a16:creationId xmlns:a16="http://schemas.microsoft.com/office/drawing/2014/main" id="{4B3CA9DE-B893-6C37-8776-9BDF151D6921}"/>
              </a:ext>
            </a:extLst>
          </p:cNvPr>
          <p:cNvSpPr txBox="1">
            <a:spLocks/>
          </p:cNvSpPr>
          <p:nvPr/>
        </p:nvSpPr>
        <p:spPr>
          <a:xfrm>
            <a:off x="2437290" y="2220876"/>
            <a:ext cx="4964636" cy="760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accent2">
                    <a:alpha val="10000"/>
                  </a:schemeClr>
                </a:solidFill>
                <a:latin typeface="Archia Bold" panose="02000503000000020004" pitchFamily="2" charset="77"/>
                <a:ea typeface="+mn-ea"/>
                <a:cs typeface="+mn-cs"/>
              </a:rPr>
              <a:t>Isenção Total</a:t>
            </a:r>
          </a:p>
        </p:txBody>
      </p:sp>
      <p:sp>
        <p:nvSpPr>
          <p:cNvPr id="4" name="Título 15">
            <a:extLst>
              <a:ext uri="{FF2B5EF4-FFF2-40B4-BE49-F238E27FC236}">
                <a16:creationId xmlns:a16="http://schemas.microsoft.com/office/drawing/2014/main" id="{8C734CE3-A36F-D976-934D-B2788D6CC39D}"/>
              </a:ext>
            </a:extLst>
          </p:cNvPr>
          <p:cNvSpPr txBox="1">
            <a:spLocks/>
          </p:cNvSpPr>
          <p:nvPr/>
        </p:nvSpPr>
        <p:spPr>
          <a:xfrm>
            <a:off x="11162634" y="1917558"/>
            <a:ext cx="4415479" cy="1536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Redução de 50%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A9FF19F-C69A-B8B0-2936-F0983C06881E}"/>
              </a:ext>
            </a:extLst>
          </p:cNvPr>
          <p:cNvSpPr txBox="1"/>
          <p:nvPr/>
        </p:nvSpPr>
        <p:spPr>
          <a:xfrm>
            <a:off x="9564118" y="2981086"/>
            <a:ext cx="8342882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2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/>
                </a:solidFill>
                <a:latin typeface="☞GILROY-MEDIUM" panose="00000600000000000000" charset="0"/>
              </a:rPr>
              <a:t>Jovens até 30 anos à procura do primeiro emprego,</a:t>
            </a:r>
            <a:r>
              <a:rPr lang="pt-PT" sz="28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PT" sz="2800" dirty="0">
                <a:solidFill>
                  <a:schemeClr val="accent1"/>
                </a:solidFill>
                <a:latin typeface="☞GILROY-MEDIUM" panose="00000600000000000000" charset="0"/>
              </a:rPr>
              <a:t>que nunca tenham prestado a atividade ao abrigo de um contrato de trabalho sem termo</a:t>
            </a:r>
            <a:r>
              <a:rPr lang="pt-PT" altLang="pt-PT" sz="2800" dirty="0">
                <a:solidFill>
                  <a:schemeClr val="accent1"/>
                </a:solidFill>
                <a:latin typeface="☞GILROY-MEDIUM" panose="00000600000000000000" charset="0"/>
              </a:rPr>
              <a:t>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/>
                </a:solidFill>
                <a:latin typeface="☞GILROY-MEDIUM" panose="00000600000000000000" charset="0"/>
              </a:rPr>
              <a:t>Desempregados de longa duração (inscritos há pelo menos 12 meses nos Centros de Emprego).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2800" dirty="0">
              <a:solidFill>
                <a:schemeClr val="accent1"/>
              </a:solidFill>
              <a:latin typeface="☞GILROY-MEDIUM" panose="0000060000000000000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/>
                </a:solidFill>
                <a:latin typeface="☞GILROY-MEDIUM" panose="00000600000000000000" charset="0"/>
              </a:rPr>
              <a:t>Válida por até 5 anos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2800" dirty="0">
              <a:solidFill>
                <a:schemeClr val="accent1"/>
              </a:solidFill>
              <a:latin typeface="☞GILROY-MEDIUM" panose="0000060000000000000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1"/>
                </a:solidFill>
                <a:latin typeface="☞GILROY-MEDIUM" panose="00000600000000000000" charset="0"/>
              </a:rPr>
              <a:t>A c</a:t>
            </a:r>
            <a:r>
              <a:rPr kumimoji="0" lang="pt-PT" altLang="pt-PT" sz="2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☞GILROY-MEDIUM" panose="00000600000000000000" charset="0"/>
              </a:rPr>
              <a:t>andidatura deve ser feita n</a:t>
            </a:r>
            <a:r>
              <a:rPr lang="pt-PT" sz="2800" dirty="0">
                <a:solidFill>
                  <a:schemeClr val="accent1"/>
                </a:solidFill>
                <a:latin typeface="☞GILROY-MEDIUM" panose="00000600000000000000" charset="0"/>
              </a:rPr>
              <a:t>o prazo de 15 dias a contar da data de início do contrato de trabalho</a:t>
            </a:r>
            <a:endParaRPr lang="pt-PT" altLang="pt-PT" sz="2800" dirty="0">
              <a:solidFill>
                <a:schemeClr val="accent1"/>
              </a:solidFill>
              <a:latin typeface="☞GILROY-MEDIUM" panose="0000060000000000000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2800" dirty="0">
              <a:solidFill>
                <a:schemeClr val="accent1"/>
              </a:solidFill>
              <a:latin typeface="☞GILROY-MEDIUM" panose="00000600000000000000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B8C34C6-FF9C-DA9B-05C5-2352931582F8}"/>
              </a:ext>
            </a:extLst>
          </p:cNvPr>
          <p:cNvSpPr txBox="1"/>
          <p:nvPr/>
        </p:nvSpPr>
        <p:spPr>
          <a:xfrm>
            <a:off x="801118" y="3535084"/>
            <a:ext cx="834288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Aplica-se à contratação de pessoas com 45 anos ou mai</a:t>
            </a:r>
            <a:r>
              <a:rPr lang="pt-PT" altLang="pt-PT" sz="32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s,</a:t>
            </a: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 desempregados de muito longa duração (inscritos há 25 meses ou mais nos Centros de Emprego).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altLang="pt-PT" sz="3200" b="0" i="0" u="none" strike="noStrike" cap="none" normalizeH="0" baseline="0" dirty="0">
              <a:ln>
                <a:noFill/>
              </a:ln>
              <a:solidFill>
                <a:schemeClr val="accent1">
                  <a:alpha val="10000"/>
                </a:schemeClr>
              </a:solidFill>
              <a:effectLst/>
              <a:latin typeface="☞GILROY-MEDIUM" panose="00000600000000000000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Válida por até 3 anos.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PT" altLang="pt-PT" sz="32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PT" altLang="pt-PT" sz="32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A c</a:t>
            </a:r>
            <a:r>
              <a:rPr kumimoji="0" lang="pt-PT" altLang="pt-PT" sz="3200" b="0" i="0" u="none" strike="noStrike" cap="none" normalizeH="0" baseline="0" dirty="0">
                <a:ln>
                  <a:noFill/>
                </a:ln>
                <a:solidFill>
                  <a:schemeClr val="accent1">
                    <a:alpha val="10000"/>
                  </a:schemeClr>
                </a:solidFill>
                <a:effectLst/>
                <a:latin typeface="☞GILROY-MEDIUM" panose="00000600000000000000" charset="0"/>
              </a:rPr>
              <a:t>andidatura deve ser feita n</a:t>
            </a:r>
            <a:r>
              <a:rPr lang="pt-PT" sz="3200" dirty="0">
                <a:solidFill>
                  <a:schemeClr val="accent1">
                    <a:alpha val="10000"/>
                  </a:schemeClr>
                </a:solidFill>
                <a:latin typeface="☞GILROY-MEDIUM" panose="00000600000000000000" charset="0"/>
              </a:rPr>
              <a:t>o prazo de 10 dias a contar da data de início do contrato de trabalho</a:t>
            </a:r>
            <a:endParaRPr lang="pt-PT" altLang="pt-PT" sz="3200" dirty="0">
              <a:solidFill>
                <a:schemeClr val="accent1">
                  <a:alpha val="10000"/>
                </a:schemeClr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5305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5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5496F-4425-7F23-B59D-90F556387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EF58183C-E011-D464-68D7-153A318C48D0}"/>
              </a:ext>
            </a:extLst>
          </p:cNvPr>
          <p:cNvSpPr/>
          <p:nvPr/>
        </p:nvSpPr>
        <p:spPr>
          <a:xfrm>
            <a:off x="921885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D2810ACF-510C-DE7C-4696-1CA7722EAC2E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509124C8-5F2C-3BF4-98CE-0B632FFA6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5A4171C2-D1EB-FD96-9BA3-DDB7532EF8EA}"/>
              </a:ext>
            </a:extLst>
          </p:cNvPr>
          <p:cNvSpPr/>
          <p:nvPr/>
        </p:nvSpPr>
        <p:spPr>
          <a:xfrm>
            <a:off x="10751626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5B6C65E-0821-CBE4-8515-9EF5D6E1F5E5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6DC5BD9A-0470-8592-C71B-0FE9149AF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7D649455-0E51-8DF2-B8DD-CEC50737E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885573D5-6AD7-418A-1591-158FF83BF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5" name="Título 15">
            <a:extLst>
              <a:ext uri="{FF2B5EF4-FFF2-40B4-BE49-F238E27FC236}">
                <a16:creationId xmlns:a16="http://schemas.microsoft.com/office/drawing/2014/main" id="{BDE346A1-A552-FF5D-AD50-9D99E932537E}"/>
              </a:ext>
            </a:extLst>
          </p:cNvPr>
          <p:cNvSpPr txBox="1">
            <a:spLocks/>
          </p:cNvSpPr>
          <p:nvPr/>
        </p:nvSpPr>
        <p:spPr>
          <a:xfrm>
            <a:off x="4141708" y="-1614685"/>
            <a:ext cx="10004584" cy="5665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PT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Isenção e redução do pagamento de contribuições à Segurança Social</a:t>
            </a:r>
          </a:p>
        </p:txBody>
      </p:sp>
      <p:sp>
        <p:nvSpPr>
          <p:cNvPr id="7" name="Título 15">
            <a:extLst>
              <a:ext uri="{FF2B5EF4-FFF2-40B4-BE49-F238E27FC236}">
                <a16:creationId xmlns:a16="http://schemas.microsoft.com/office/drawing/2014/main" id="{7B40F2B6-7408-1F95-111C-7426D062CF27}"/>
              </a:ext>
            </a:extLst>
          </p:cNvPr>
          <p:cNvSpPr txBox="1">
            <a:spLocks/>
          </p:cNvSpPr>
          <p:nvPr/>
        </p:nvSpPr>
        <p:spPr>
          <a:xfrm>
            <a:off x="734692" y="1912606"/>
            <a:ext cx="12471264" cy="1536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pt-PT" b="1" spc="-112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Condições para a entidade empregadora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4DFA97A-0157-869F-94C2-3969ADEDF9EF}"/>
              </a:ext>
            </a:extLst>
          </p:cNvPr>
          <p:cNvSpPr txBox="1"/>
          <p:nvPr/>
        </p:nvSpPr>
        <p:spPr>
          <a:xfrm>
            <a:off x="734692" y="3233655"/>
            <a:ext cx="160562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-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PT" altLang="pt-PT" sz="3600" dirty="0">
                <a:solidFill>
                  <a:schemeClr val="accent1"/>
                </a:solidFill>
                <a:latin typeface="☞GILROY-MEDIUM" panose="00000600000000000000" charset="0"/>
              </a:rPr>
              <a:t>Regularmente constituída e registada.</a:t>
            </a:r>
          </a:p>
          <a:p>
            <a:pPr marR="0" lvl="0" indent="-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PT" altLang="pt-PT" sz="3600" dirty="0">
                <a:solidFill>
                  <a:schemeClr val="accent1"/>
                </a:solidFill>
                <a:latin typeface="☞GILROY-MEDIUM" panose="00000600000000000000" charset="0"/>
              </a:rPr>
              <a:t>Situação contributiva e tributária regularizada.</a:t>
            </a:r>
          </a:p>
          <a:p>
            <a:pPr marR="0" lvl="0" indent="-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PT" altLang="pt-PT" sz="3600" dirty="0">
                <a:solidFill>
                  <a:schemeClr val="accent1"/>
                </a:solidFill>
                <a:latin typeface="☞GILROY-MEDIUM" panose="00000600000000000000" charset="0"/>
              </a:rPr>
              <a:t>Celebração com o trabalhador de um contrato sem termo (tempo parcial ou integral).</a:t>
            </a:r>
          </a:p>
          <a:p>
            <a:pPr marR="0" lvl="0" indent="-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PT" altLang="pt-PT" sz="3600" dirty="0">
                <a:solidFill>
                  <a:schemeClr val="accent1"/>
                </a:solidFill>
                <a:latin typeface="☞GILROY-MEDIUM" panose="00000600000000000000" charset="0"/>
              </a:rPr>
              <a:t>Não ter atrasos no pagamento de salários.</a:t>
            </a:r>
          </a:p>
          <a:p>
            <a:pPr marR="0" lvl="0" indent="-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PT" altLang="pt-PT" sz="3600" dirty="0">
                <a:solidFill>
                  <a:schemeClr val="accent1"/>
                </a:solidFill>
                <a:latin typeface="☞GILROY-MEDIUM" panose="00000600000000000000" charset="0"/>
              </a:rPr>
              <a:t>Ter aumentado o número médio de trabalhadores em relação aos 12 meses anteriores, considerando-se novas contratações: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8CABC2F-CCD5-A568-BC16-537BBE12E682}"/>
              </a:ext>
            </a:extLst>
          </p:cNvPr>
          <p:cNvSpPr txBox="1"/>
          <p:nvPr/>
        </p:nvSpPr>
        <p:spPr>
          <a:xfrm>
            <a:off x="1893701" y="6715395"/>
            <a:ext cx="10545994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PT" altLang="pt-PT" sz="3600" dirty="0">
              <a:solidFill>
                <a:schemeClr val="accent1"/>
              </a:solidFill>
              <a:latin typeface="☞GILROY-MEDIUM" panose="00000600000000000000" charset="0"/>
            </a:endParaRPr>
          </a:p>
          <a:p>
            <a:pPr marR="0" lvl="0" indent="-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lang="pt-PT" altLang="pt-PT" sz="2800" dirty="0">
                <a:solidFill>
                  <a:schemeClr val="accent1"/>
                </a:solidFill>
                <a:latin typeface="☞GILROY-MEDIUM" panose="00000600000000000000" charset="0"/>
              </a:rPr>
              <a:t>Os trabalhadores contratados ao abrigo destes incentivos</a:t>
            </a:r>
          </a:p>
          <a:p>
            <a:pPr marR="0" lvl="0" indent="-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lang="pt-PT" altLang="pt-PT" sz="2800" dirty="0">
                <a:solidFill>
                  <a:schemeClr val="accent1"/>
                </a:solidFill>
                <a:latin typeface="☞GILROY-MEDIUM" panose="00000600000000000000" charset="0"/>
              </a:rPr>
              <a:t> As situações de contratação para substituição de trabalhador abrangido por estes incentivos, cujo contrato de trabalho tenha cessado por facto imputável ao trabalhador.</a:t>
            </a:r>
            <a:endParaRPr lang="pt-PT" altLang="pt-PT" sz="3200" dirty="0">
              <a:solidFill>
                <a:schemeClr val="accent1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143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9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3430E-83DC-7FCB-F1E3-B75D4FCF9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0F7B7744-906F-8CE9-293B-F900F1CDC384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531D6CA9-25E2-A1D0-596C-9922E92E66A2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54AF9219-6588-F029-ABCE-948CB2D99A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99EB5444-8568-FE37-F2BB-4828A62A91D9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F35104B-EAF6-9497-2C76-FFDFE7917A8B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75F9A3AD-4F38-A17D-704F-8CBA1A0EE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AB0C9585-AC14-FBCE-2A3E-9EF48F91C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49AAA374-B61F-B6D7-A911-DAFE6D9D5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0" name="Título 15">
            <a:extLst>
              <a:ext uri="{FF2B5EF4-FFF2-40B4-BE49-F238E27FC236}">
                <a16:creationId xmlns:a16="http://schemas.microsoft.com/office/drawing/2014/main" id="{3905ED51-01AA-5A53-EFA9-704C7039E6EB}"/>
              </a:ext>
            </a:extLst>
          </p:cNvPr>
          <p:cNvSpPr txBox="1">
            <a:spLocks/>
          </p:cNvSpPr>
          <p:nvPr/>
        </p:nvSpPr>
        <p:spPr>
          <a:xfrm>
            <a:off x="4447396" y="-429603"/>
            <a:ext cx="9393207" cy="2303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  <a:defRPr/>
            </a:pPr>
            <a:r>
              <a:rPr lang="pt-PT" sz="4000" b="1" spc="-112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Períodos de candidatura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EDF3834-919F-6530-48EC-170A73681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93989"/>
              </p:ext>
            </p:extLst>
          </p:nvPr>
        </p:nvGraphicFramePr>
        <p:xfrm>
          <a:off x="3262699" y="1183972"/>
          <a:ext cx="12172130" cy="8077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6065">
                  <a:extLst>
                    <a:ext uri="{9D8B030D-6E8A-4147-A177-3AD203B41FA5}">
                      <a16:colId xmlns:a16="http://schemas.microsoft.com/office/drawing/2014/main" val="1814988130"/>
                    </a:ext>
                  </a:extLst>
                </a:gridCol>
                <a:gridCol w="6086065">
                  <a:extLst>
                    <a:ext uri="{9D8B030D-6E8A-4147-A177-3AD203B41FA5}">
                      <a16:colId xmlns:a16="http://schemas.microsoft.com/office/drawing/2014/main" val="3876672259"/>
                    </a:ext>
                  </a:extLst>
                </a:gridCol>
              </a:tblGrid>
              <a:tr h="1186202">
                <a:tc>
                  <a:txBody>
                    <a:bodyPr/>
                    <a:lstStyle/>
                    <a:p>
                      <a:pPr algn="ctr"/>
                      <a:r>
                        <a:rPr lang="pt-PT" sz="4400" dirty="0">
                          <a:latin typeface="☞GILROY-MEDIUM" panose="00000600000000000000" charset="0"/>
                        </a:rPr>
                        <a:t>Medida</a:t>
                      </a:r>
                      <a:endParaRPr lang="pt-PT" sz="1800" dirty="0">
                        <a:latin typeface="☞GILROY-MEDIUM" panose="00000600000000000000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4400" dirty="0">
                          <a:latin typeface="☞GILROY-MEDIUM" panose="00000600000000000000" charset="0"/>
                        </a:rPr>
                        <a:t>Período </a:t>
                      </a:r>
                      <a:endParaRPr lang="pt-PT" sz="1600" dirty="0">
                        <a:latin typeface="☞GILROY-MEDIUM" panose="00000600000000000000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643354"/>
                  </a:ext>
                </a:extLst>
              </a:tr>
              <a:tr h="152557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3200" b="0" kern="1200" dirty="0">
                          <a:solidFill>
                            <a:schemeClr val="tx1"/>
                          </a:solidFill>
                          <a:latin typeface="☞GILROY-MEDIUM" panose="00000600000000000000" charset="0"/>
                          <a:ea typeface="+mn-ea"/>
                          <a:cs typeface="+mn-cs"/>
                        </a:rPr>
                        <a:t>Medida </a:t>
                      </a:r>
                    </a:p>
                    <a:p>
                      <a:pPr marL="0" algn="ctr" defTabSz="914400" rtl="0" eaLnBrk="1" latinLnBrk="0" hangingPunct="1"/>
                      <a:r>
                        <a:rPr lang="pt-PT" sz="3200" b="0" kern="1200" dirty="0">
                          <a:solidFill>
                            <a:schemeClr val="tx1"/>
                          </a:solidFill>
                          <a:latin typeface="☞GILROY-MEDIUM" panose="00000600000000000000" charset="0"/>
                          <a:ea typeface="+mn-ea"/>
                          <a:cs typeface="+mn-cs"/>
                        </a:rPr>
                        <a:t>+Emprego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b="0" i="0" kern="1200" dirty="0">
                          <a:solidFill>
                            <a:schemeClr val="tx1"/>
                          </a:solidFill>
                          <a:effectLst/>
                          <a:latin typeface="☞GILROY-MEDIUM" panose="00000600000000000000" charset="0"/>
                          <a:ea typeface="+mn-ea"/>
                          <a:cs typeface="+mn-cs"/>
                        </a:rPr>
                        <a:t>Entre 9h00 do dia 11 de novembro de 2024 e as 18h00 do dia 30 de junho de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63634"/>
                  </a:ext>
                </a:extLst>
              </a:tr>
              <a:tr h="152557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3200" b="0" kern="1200" dirty="0">
                          <a:solidFill>
                            <a:schemeClr val="tx1"/>
                          </a:solidFill>
                          <a:latin typeface="☞GILROY-MEDIUM" panose="00000600000000000000" charset="0"/>
                          <a:ea typeface="+mn-ea"/>
                          <a:cs typeface="+mn-cs"/>
                        </a:rPr>
                        <a:t>Medida Emprego</a:t>
                      </a:r>
                    </a:p>
                    <a:p>
                      <a:pPr marL="0" algn="ctr" defTabSz="914400" rtl="0" eaLnBrk="1" latinLnBrk="0" hangingPunct="1"/>
                      <a:r>
                        <a:rPr lang="pt-PT" sz="3200" b="0" kern="1200" dirty="0">
                          <a:solidFill>
                            <a:schemeClr val="tx1"/>
                          </a:solidFill>
                          <a:latin typeface="☞GILROY-MEDIUM" panose="00000600000000000000" charset="0"/>
                          <a:ea typeface="+mn-ea"/>
                          <a:cs typeface="+mn-cs"/>
                        </a:rPr>
                        <a:t>+Talento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b="0" i="0" kern="1200" dirty="0">
                          <a:solidFill>
                            <a:schemeClr val="tx1"/>
                          </a:solidFill>
                          <a:effectLst/>
                          <a:latin typeface="☞GILROY-MEDIUM" panose="00000600000000000000" charset="0"/>
                          <a:ea typeface="+mn-ea"/>
                          <a:cs typeface="+mn-cs"/>
                        </a:rPr>
                        <a:t>Entre as 9h00 do dia 11 de novembro de 2024 e as 18h00 do dia 30 de junho de 2025</a:t>
                      </a:r>
                      <a:endParaRPr lang="pt-PT" sz="2400" b="0" dirty="0">
                        <a:solidFill>
                          <a:schemeClr val="tx1"/>
                        </a:solidFill>
                        <a:latin typeface="☞GILROY-MEDIUM" panose="000006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641887"/>
                  </a:ext>
                </a:extLst>
              </a:tr>
              <a:tr h="148718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3200" b="0" kern="1200" dirty="0">
                          <a:solidFill>
                            <a:schemeClr val="tx1"/>
                          </a:solidFill>
                          <a:latin typeface="☞GILROY-MEDIUM" panose="00000600000000000000" charset="0"/>
                          <a:ea typeface="+mn-ea"/>
                          <a:cs typeface="+mn-cs"/>
                        </a:rPr>
                        <a:t>Estágios </a:t>
                      </a:r>
                    </a:p>
                    <a:p>
                      <a:pPr marL="0" algn="ctr" defTabSz="914400" rtl="0" eaLnBrk="1" latinLnBrk="0" hangingPunct="1"/>
                      <a:r>
                        <a:rPr lang="pt-PT" sz="3200" b="0" kern="1200" dirty="0">
                          <a:solidFill>
                            <a:schemeClr val="tx1"/>
                          </a:solidFill>
                          <a:latin typeface="☞GILROY-MEDIUM" panose="00000600000000000000" charset="0"/>
                          <a:ea typeface="+mn-ea"/>
                          <a:cs typeface="+mn-cs"/>
                        </a:rPr>
                        <a:t>INICIAR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b="0" i="0" kern="1200" dirty="0">
                          <a:solidFill>
                            <a:schemeClr val="tx1"/>
                          </a:solidFill>
                          <a:effectLst/>
                          <a:latin typeface="☞GILROY-MEDIUM" panose="00000600000000000000" charset="0"/>
                          <a:ea typeface="+mn-ea"/>
                          <a:cs typeface="+mn-cs"/>
                        </a:rPr>
                        <a:t>Entre as 9h00 do dia 3 de outubro de 2024 e as 18h00 do dia 28 de abril de 2025 (ou até ser</a:t>
                      </a:r>
                    </a:p>
                    <a:p>
                      <a:pPr algn="ctr"/>
                      <a:r>
                        <a:rPr lang="pt-PT" sz="2400" b="0" i="0" kern="1200" dirty="0">
                          <a:solidFill>
                            <a:schemeClr val="tx1"/>
                          </a:solidFill>
                          <a:effectLst/>
                          <a:latin typeface="☞GILROY-MEDIUM" panose="00000600000000000000" charset="0"/>
                          <a:ea typeface="+mn-ea"/>
                          <a:cs typeface="+mn-cs"/>
                        </a:rPr>
                        <a:t>atingida a dotação</a:t>
                      </a:r>
                    </a:p>
                    <a:p>
                      <a:pPr algn="ctr"/>
                      <a:r>
                        <a:rPr lang="pt-PT" sz="2400" b="0" i="0" kern="1200" dirty="0">
                          <a:solidFill>
                            <a:schemeClr val="tx1"/>
                          </a:solidFill>
                          <a:effectLst/>
                          <a:latin typeface="☞GILROY-MEDIUM" panose="00000600000000000000" charset="0"/>
                          <a:ea typeface="+mn-ea"/>
                          <a:cs typeface="+mn-cs"/>
                        </a:rPr>
                        <a:t>orçamental)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308853"/>
                  </a:ext>
                </a:extLst>
              </a:tr>
              <a:tr h="148718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3200" b="0" kern="1200" dirty="0">
                          <a:solidFill>
                            <a:schemeClr val="tx1"/>
                          </a:solidFill>
                          <a:latin typeface="☞GILROY-MEDIUM" panose="00000600000000000000" charset="0"/>
                          <a:ea typeface="+mn-ea"/>
                          <a:cs typeface="+mn-cs"/>
                        </a:rPr>
                        <a:t>Estágios</a:t>
                      </a:r>
                    </a:p>
                    <a:p>
                      <a:pPr marL="0" algn="ctr" defTabSz="914400" rtl="0" eaLnBrk="1" latinLnBrk="0" hangingPunct="1"/>
                      <a:r>
                        <a:rPr lang="pt-PT" sz="3200" b="0" kern="1200" dirty="0">
                          <a:solidFill>
                            <a:schemeClr val="tx1"/>
                          </a:solidFill>
                          <a:latin typeface="☞GILROY-MEDIUM" panose="00000600000000000000" charset="0"/>
                          <a:ea typeface="+mn-ea"/>
                          <a:cs typeface="+mn-cs"/>
                        </a:rPr>
                        <a:t>+Talento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b="0" i="0" kern="1200" dirty="0">
                          <a:solidFill>
                            <a:schemeClr val="tx1"/>
                          </a:solidFill>
                          <a:effectLst/>
                          <a:latin typeface="☞GILROY-MEDIUM" panose="00000600000000000000" charset="0"/>
                          <a:ea typeface="+mn-ea"/>
                          <a:cs typeface="+mn-cs"/>
                        </a:rPr>
                        <a:t>Entre as 9h00 do dia 3 de outubro de 2024 e as 18h00 do dia 28 de abril de 2025  (ou até ser</a:t>
                      </a:r>
                    </a:p>
                    <a:p>
                      <a:pPr algn="ctr"/>
                      <a:r>
                        <a:rPr lang="pt-PT" sz="2400" b="0" i="0" kern="1200" dirty="0">
                          <a:solidFill>
                            <a:schemeClr val="tx1"/>
                          </a:solidFill>
                          <a:effectLst/>
                          <a:latin typeface="☞GILROY-MEDIUM" panose="00000600000000000000" charset="0"/>
                          <a:ea typeface="+mn-ea"/>
                          <a:cs typeface="+mn-cs"/>
                        </a:rPr>
                        <a:t>atingida a dotação</a:t>
                      </a:r>
                    </a:p>
                    <a:p>
                      <a:pPr algn="ctr"/>
                      <a:r>
                        <a:rPr lang="pt-PT" sz="2400" b="0" i="0" kern="1200" dirty="0">
                          <a:solidFill>
                            <a:schemeClr val="tx1"/>
                          </a:solidFill>
                          <a:effectLst/>
                          <a:latin typeface="☞GILROY-MEDIUM" panose="00000600000000000000" charset="0"/>
                          <a:ea typeface="+mn-ea"/>
                          <a:cs typeface="+mn-cs"/>
                        </a:rPr>
                        <a:t>orçamental)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44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060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3D6D7C-ED33-A13D-31B9-2628C048C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FC930AEF-62CF-36A8-4841-5E7352177B7B}"/>
              </a:ext>
            </a:extLst>
          </p:cNvPr>
          <p:cNvSpPr/>
          <p:nvPr/>
        </p:nvSpPr>
        <p:spPr>
          <a:xfrm>
            <a:off x="13779356" y="7119461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PT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2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AE77E4-8223-FD09-4B3A-95390CBE64ED}"/>
              </a:ext>
            </a:extLst>
          </p:cNvPr>
          <p:cNvSpPr/>
          <p:nvPr/>
        </p:nvSpPr>
        <p:spPr>
          <a:xfrm>
            <a:off x="480508" y="8495288"/>
            <a:ext cx="410588" cy="4105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PT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2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53B646-AEAE-50B7-0F52-13A139658A75}"/>
              </a:ext>
            </a:extLst>
          </p:cNvPr>
          <p:cNvSpPr/>
          <p:nvPr/>
        </p:nvSpPr>
        <p:spPr>
          <a:xfrm>
            <a:off x="1066801" y="8489845"/>
            <a:ext cx="410588" cy="4105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PT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0ED8827-FF3D-6F8B-6B33-C0223D875CEF}"/>
              </a:ext>
            </a:extLst>
          </p:cNvPr>
          <p:cNvSpPr/>
          <p:nvPr/>
        </p:nvSpPr>
        <p:spPr>
          <a:xfrm>
            <a:off x="1653095" y="8489845"/>
            <a:ext cx="410588" cy="4105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PT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2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7C5F77A-B1BD-7461-726F-E89B0CCC4ECF}"/>
              </a:ext>
            </a:extLst>
          </p:cNvPr>
          <p:cNvCxnSpPr/>
          <p:nvPr/>
        </p:nvCxnSpPr>
        <p:spPr>
          <a:xfrm>
            <a:off x="0" y="9472841"/>
            <a:ext cx="17907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2EA6B74C-3F6A-28B2-2B92-1D04A8A16C92}"/>
              </a:ext>
            </a:extLst>
          </p:cNvPr>
          <p:cNvSpPr/>
          <p:nvPr/>
        </p:nvSpPr>
        <p:spPr>
          <a:xfrm>
            <a:off x="1858388" y="-1947762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PT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200"/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54C46ACC-AB4F-1200-595C-0E1C93F79B94}"/>
              </a:ext>
            </a:extLst>
          </p:cNvPr>
          <p:cNvSpPr txBox="1">
            <a:spLocks/>
          </p:cNvSpPr>
          <p:nvPr/>
        </p:nvSpPr>
        <p:spPr>
          <a:xfrm>
            <a:off x="958774" y="2470855"/>
            <a:ext cx="16916883" cy="8844375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sz="3600" i="0" dirty="0">
                <a:solidFill>
                  <a:schemeClr val="tx2"/>
                </a:solidFill>
                <a:effectLst/>
                <a:latin typeface="☞GILROY-MEDIUM" panose="00000600000000000000" charset="0"/>
              </a:rPr>
              <a:t>Medida +Emprego: </a:t>
            </a:r>
            <a:r>
              <a:rPr lang="pt-PT" sz="3600" i="0" u="none" strike="noStrike" dirty="0">
                <a:solidFill>
                  <a:srgbClr val="1155CC"/>
                </a:solidFill>
                <a:effectLst/>
                <a:latin typeface="☞GILROY-MEDIUM" panose="00000600000000000000" charset="0"/>
                <a:hlinkClick r:id="rId2"/>
              </a:rPr>
              <a:t>Portaria n.º 220/2024/1, de 23 de setembro</a:t>
            </a:r>
            <a:endParaRPr lang="pt-PT" sz="3600" i="0" u="none" strike="noStrike" dirty="0">
              <a:solidFill>
                <a:srgbClr val="1155CC"/>
              </a:solidFill>
              <a:effectLst/>
              <a:latin typeface="☞GILROY-MEDIUM" panose="00000600000000000000" charset="0"/>
            </a:endParaRPr>
          </a:p>
          <a:p>
            <a:pPr algn="l"/>
            <a:endParaRPr lang="pt-PT" sz="3600" i="0" dirty="0">
              <a:solidFill>
                <a:srgbClr val="222222"/>
              </a:solidFill>
              <a:effectLst/>
              <a:latin typeface="☞GILROY-MEDIUM" panose="00000600000000000000" charset="0"/>
            </a:endParaRPr>
          </a:p>
          <a:p>
            <a:pPr algn="l"/>
            <a:r>
              <a:rPr lang="pt-PT" sz="3600" i="0" dirty="0">
                <a:solidFill>
                  <a:schemeClr val="tx2"/>
                </a:solidFill>
                <a:effectLst/>
                <a:latin typeface="☞GILROY-MEDIUM" panose="00000600000000000000" charset="0"/>
              </a:rPr>
              <a:t>Medida Emprego +Talento: </a:t>
            </a:r>
            <a:r>
              <a:rPr lang="pt-PT" sz="3600" i="0" u="none" strike="noStrike" dirty="0">
                <a:solidFill>
                  <a:srgbClr val="1155CC"/>
                </a:solidFill>
                <a:effectLst/>
                <a:latin typeface="☞GILROY-MEDIUM" panose="00000600000000000000" charset="0"/>
                <a:hlinkClick r:id="rId3"/>
              </a:rPr>
              <a:t>Portaria n.º 221/2024/1, de 23 de setembro</a:t>
            </a:r>
            <a:endParaRPr lang="pt-PT" sz="3600" i="0" u="none" strike="noStrike" dirty="0">
              <a:solidFill>
                <a:srgbClr val="1155CC"/>
              </a:solidFill>
              <a:effectLst/>
              <a:latin typeface="☞GILROY-MEDIUM" panose="00000600000000000000" charset="0"/>
            </a:endParaRPr>
          </a:p>
          <a:p>
            <a:pPr algn="l"/>
            <a:endParaRPr lang="pt-PT" sz="3600" i="0" dirty="0">
              <a:solidFill>
                <a:srgbClr val="222222"/>
              </a:solidFill>
              <a:effectLst/>
              <a:latin typeface="☞GILROY-MEDIUM" panose="00000600000000000000" charset="0"/>
            </a:endParaRPr>
          </a:p>
          <a:p>
            <a:pPr algn="l"/>
            <a:r>
              <a:rPr lang="pt-PT" sz="3600" i="0" dirty="0">
                <a:solidFill>
                  <a:schemeClr val="tx2"/>
                </a:solidFill>
                <a:effectLst/>
                <a:latin typeface="☞GILROY-MEDIUM" panose="00000600000000000000" charset="0"/>
              </a:rPr>
              <a:t>Estágios INICIAR: </a:t>
            </a:r>
            <a:r>
              <a:rPr lang="pt-PT" sz="3600" i="0" u="none" strike="noStrike" dirty="0">
                <a:solidFill>
                  <a:srgbClr val="1155CC"/>
                </a:solidFill>
                <a:effectLst/>
                <a:latin typeface="☞GILROY-MEDIUM" panose="00000600000000000000" charset="0"/>
                <a:hlinkClick r:id="rId4"/>
              </a:rPr>
              <a:t>Portaria n.º 219/2024/1, de 23 de setembro</a:t>
            </a:r>
            <a:endParaRPr lang="pt-PT" sz="3600" i="0" u="none" strike="noStrike" dirty="0">
              <a:solidFill>
                <a:srgbClr val="1155CC"/>
              </a:solidFill>
              <a:effectLst/>
              <a:latin typeface="☞GILROY-MEDIUM" panose="00000600000000000000" charset="0"/>
            </a:endParaRPr>
          </a:p>
          <a:p>
            <a:pPr algn="l"/>
            <a:endParaRPr lang="pt-PT" sz="3600" i="0" dirty="0">
              <a:solidFill>
                <a:srgbClr val="222222"/>
              </a:solidFill>
              <a:effectLst/>
              <a:latin typeface="☞GILROY-MEDIUM" panose="00000600000000000000" charset="0"/>
            </a:endParaRPr>
          </a:p>
          <a:p>
            <a:pPr algn="l"/>
            <a:r>
              <a:rPr lang="pt-PT" sz="3600" i="0" dirty="0">
                <a:solidFill>
                  <a:schemeClr val="tx2"/>
                </a:solidFill>
                <a:effectLst/>
                <a:latin typeface="☞GILROY-MEDIUM" panose="00000600000000000000" charset="0"/>
              </a:rPr>
              <a:t>Estágios +Talento:  </a:t>
            </a:r>
            <a:r>
              <a:rPr lang="pt-PT" sz="3600" i="0" u="none" strike="noStrike" dirty="0">
                <a:solidFill>
                  <a:srgbClr val="1155CC"/>
                </a:solidFill>
                <a:effectLst/>
                <a:latin typeface="☞GILROY-MEDIUM" panose="00000600000000000000" charset="0"/>
                <a:hlinkClick r:id="rId3"/>
              </a:rPr>
              <a:t>Portaria n.º 221/2024/1, de 23 de setembro</a:t>
            </a:r>
            <a:endParaRPr lang="pt-PT" sz="3600" i="0" u="none" strike="noStrike" dirty="0">
              <a:solidFill>
                <a:srgbClr val="1155CC"/>
              </a:solidFill>
              <a:effectLst/>
              <a:latin typeface="☞GILROY-MEDIUM" panose="00000600000000000000" charset="0"/>
            </a:endParaRPr>
          </a:p>
          <a:p>
            <a:pPr algn="l"/>
            <a:endParaRPr lang="pt-PT" sz="3600" i="0" dirty="0">
              <a:solidFill>
                <a:srgbClr val="222222"/>
              </a:solidFill>
              <a:effectLst/>
              <a:latin typeface="☞GILROY-MEDIUM" panose="00000600000000000000" charset="0"/>
            </a:endParaRPr>
          </a:p>
          <a:p>
            <a:pPr algn="l"/>
            <a:r>
              <a:rPr lang="pt-PT" sz="3600" i="0" dirty="0">
                <a:solidFill>
                  <a:schemeClr val="tx2"/>
                </a:solidFill>
                <a:effectLst/>
                <a:latin typeface="☞GILROY-MEDIUM" panose="00000600000000000000" charset="0"/>
              </a:rPr>
              <a:t>Isenção e redução do pagamento de contribuições: </a:t>
            </a:r>
            <a:r>
              <a:rPr lang="pt-PT" sz="3600" i="0" dirty="0">
                <a:solidFill>
                  <a:srgbClr val="222222"/>
                </a:solidFill>
                <a:effectLst/>
                <a:latin typeface="☞GILROY-MEDIUM" panose="00000600000000000000" charset="0"/>
              </a:rPr>
              <a:t>Decreto-Lei n.º 72/2017, de 21 de junho</a:t>
            </a:r>
          </a:p>
          <a:p>
            <a:pPr>
              <a:lnSpc>
                <a:spcPct val="107000"/>
              </a:lnSpc>
              <a:spcAft>
                <a:spcPts val="1200"/>
              </a:spcAft>
            </a:pPr>
            <a:endParaRPr lang="pt-PT" sz="4800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BAE7BE38-1F1E-1456-4A9C-5B79C46DB183}"/>
              </a:ext>
            </a:extLst>
          </p:cNvPr>
          <p:cNvSpPr txBox="1">
            <a:spLocks/>
          </p:cNvSpPr>
          <p:nvPr/>
        </p:nvSpPr>
        <p:spPr>
          <a:xfrm>
            <a:off x="7422856" y="256181"/>
            <a:ext cx="15075878" cy="1988345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sz="7200" b="1" u="sng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FONTES</a:t>
            </a:r>
          </a:p>
        </p:txBody>
      </p:sp>
      <p:cxnSp>
        <p:nvCxnSpPr>
          <p:cNvPr id="3" name="Conexão Reta 11">
            <a:extLst>
              <a:ext uri="{FF2B5EF4-FFF2-40B4-BE49-F238E27FC236}">
                <a16:creationId xmlns:a16="http://schemas.microsoft.com/office/drawing/2014/main" id="{9DE6070E-BB23-E5CC-5A8A-561BC735FADA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Agrupar 6">
            <a:extLst>
              <a:ext uri="{FF2B5EF4-FFF2-40B4-BE49-F238E27FC236}">
                <a16:creationId xmlns:a16="http://schemas.microsoft.com/office/drawing/2014/main" id="{825128BF-9E76-7D03-A5FA-E68A909B3C02}"/>
              </a:ext>
            </a:extLst>
          </p:cNvPr>
          <p:cNvGrpSpPr/>
          <p:nvPr/>
        </p:nvGrpSpPr>
        <p:grpSpPr>
          <a:xfrm>
            <a:off x="10699433" y="9582846"/>
            <a:ext cx="7176224" cy="551699"/>
            <a:chOff x="9545418" y="7011020"/>
            <a:chExt cx="7176224" cy="551699"/>
          </a:xfrm>
        </p:grpSpPr>
        <p:pic>
          <p:nvPicPr>
            <p:cNvPr id="9" name="Imagem 8" descr="Uma imagem com Tipo de letra, texto, logótipo, Gráficos">
              <a:extLst>
                <a:ext uri="{FF2B5EF4-FFF2-40B4-BE49-F238E27FC236}">
                  <a16:creationId xmlns:a16="http://schemas.microsoft.com/office/drawing/2014/main" id="{8C2853D2-4FFF-66DC-9C5D-E757A8F61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EA329F34-304B-DD80-60F9-4EF1FC312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D7483B4E-ED82-E47B-14F3-BCED1240E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09619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0"/>
            <a:ext cx="9311535" cy="10286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3031745" y="845466"/>
            <a:ext cx="8617838" cy="8617838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96FE27B4-15E3-BEA4-C2CF-9383C6AFF0A0}"/>
              </a:ext>
            </a:extLst>
          </p:cNvPr>
          <p:cNvSpPr txBox="1"/>
          <p:nvPr/>
        </p:nvSpPr>
        <p:spPr>
          <a:xfrm>
            <a:off x="762000" y="6815143"/>
            <a:ext cx="7467600" cy="2648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49"/>
              </a:lnSpc>
              <a:spcBef>
                <a:spcPct val="0"/>
              </a:spcBef>
            </a:pPr>
            <a:r>
              <a:rPr lang="en-US" sz="2800" spc="-79">
                <a:solidFill>
                  <a:schemeClr val="accent1"/>
                </a:solidFill>
                <a:latin typeface="Archia" panose="02000503000000020004" pitchFamily="2" charset="77"/>
              </a:rPr>
              <a:t>Avenida Manuel Violas, nº 476</a:t>
            </a:r>
          </a:p>
          <a:p>
            <a:pPr>
              <a:lnSpc>
                <a:spcPts val="4249"/>
              </a:lnSpc>
              <a:spcBef>
                <a:spcPct val="0"/>
              </a:spcBef>
            </a:pPr>
            <a:r>
              <a:rPr lang="en-US" sz="2800" spc="-79">
                <a:solidFill>
                  <a:schemeClr val="accent1"/>
                </a:solidFill>
                <a:latin typeface="Archia" panose="02000503000000020004" pitchFamily="2" charset="77"/>
              </a:rPr>
              <a:t>4410-137 São Félix da Marinha</a:t>
            </a:r>
          </a:p>
          <a:p>
            <a:pPr>
              <a:lnSpc>
                <a:spcPts val="4249"/>
              </a:lnSpc>
              <a:spcBef>
                <a:spcPct val="0"/>
              </a:spcBef>
            </a:pPr>
            <a:endParaRPr lang="en-US" sz="2800" spc="-79">
              <a:solidFill>
                <a:schemeClr val="accent1"/>
              </a:solidFill>
              <a:latin typeface="Archia" panose="02000503000000020004" pitchFamily="2" charset="77"/>
            </a:endParaRPr>
          </a:p>
          <a:p>
            <a:pPr>
              <a:lnSpc>
                <a:spcPts val="4249"/>
              </a:lnSpc>
              <a:spcBef>
                <a:spcPct val="0"/>
              </a:spcBef>
            </a:pPr>
            <a:r>
              <a:rPr lang="en-US" sz="2800" b="1" spc="-79">
                <a:solidFill>
                  <a:schemeClr val="accent1"/>
                </a:solidFill>
                <a:latin typeface="Archia Bold" panose="02000503000000020004" pitchFamily="2" charset="77"/>
              </a:rPr>
              <a:t>(+351) 227 334 140(1)</a:t>
            </a:r>
          </a:p>
          <a:p>
            <a:pPr>
              <a:lnSpc>
                <a:spcPts val="4249"/>
              </a:lnSpc>
              <a:spcBef>
                <a:spcPct val="0"/>
              </a:spcBef>
            </a:pPr>
            <a:r>
              <a:rPr lang="en-US" sz="2800" b="1" spc="-79">
                <a:solidFill>
                  <a:schemeClr val="accent1"/>
                </a:solidFill>
                <a:latin typeface="Archia Bold" panose="02000503000000020004" pitchFamily="2" charset="77"/>
              </a:rPr>
              <a:t>inova@inovagaia.pt</a:t>
            </a:r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26" y="845466"/>
            <a:ext cx="3800674" cy="874077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9912822" y="8958943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0499116" y="8953500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11085410" y="8953500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A544FCD-B3ED-E08A-8296-82B928E51B94}"/>
              </a:ext>
            </a:extLst>
          </p:cNvPr>
          <p:cNvSpPr txBox="1"/>
          <p:nvPr/>
        </p:nvSpPr>
        <p:spPr>
          <a:xfrm rot="16200000">
            <a:off x="11517151" y="4212475"/>
            <a:ext cx="11446328" cy="18620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1500" b="1" spc="-79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11500">
              <a:ln w="1270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4F15A76-FB38-2003-B441-1372517C1880}"/>
              </a:ext>
            </a:extLst>
          </p:cNvPr>
          <p:cNvSpPr txBox="1"/>
          <p:nvPr/>
        </p:nvSpPr>
        <p:spPr>
          <a:xfrm rot="16200000">
            <a:off x="10228051" y="4212475"/>
            <a:ext cx="11446328" cy="18620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1500" b="1" spc="-79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11500">
              <a:ln w="1270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64E5AB5-2C90-6358-BD5F-A6DB6F8F3F54}"/>
              </a:ext>
            </a:extLst>
          </p:cNvPr>
          <p:cNvSpPr txBox="1"/>
          <p:nvPr/>
        </p:nvSpPr>
        <p:spPr>
          <a:xfrm rot="5400000">
            <a:off x="8126494" y="4223361"/>
            <a:ext cx="11446328" cy="18620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1500" b="1" spc="-79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11500">
              <a:ln w="12700">
                <a:solidFill>
                  <a:schemeClr val="bg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73714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INOVAGAIA">
      <a:dk1>
        <a:srgbClr val="000000"/>
      </a:dk1>
      <a:lt1>
        <a:srgbClr val="FFFFFF"/>
      </a:lt1>
      <a:dk2>
        <a:srgbClr val="3A16CA"/>
      </a:dk2>
      <a:lt2>
        <a:srgbClr val="EEECE1"/>
      </a:lt2>
      <a:accent1>
        <a:srgbClr val="3A16CA"/>
      </a:accent1>
      <a:accent2>
        <a:srgbClr val="5DEEBD"/>
      </a:accent2>
      <a:accent3>
        <a:srgbClr val="959595"/>
      </a:accent3>
      <a:accent4>
        <a:srgbClr val="3A3A3A"/>
      </a:accent4>
      <a:accent5>
        <a:srgbClr val="C0C0C0"/>
      </a:accent5>
      <a:accent6>
        <a:srgbClr val="D5D5D5"/>
      </a:accent6>
      <a:hlink>
        <a:srgbClr val="5DEEBD"/>
      </a:hlink>
      <a:folHlink>
        <a:srgbClr val="4CC4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DE017B52D966B439B4A8180F8632A89" ma:contentTypeVersion="18" ma:contentTypeDescription="Crear nuevo documento." ma:contentTypeScope="" ma:versionID="5f83432fb3b3d03df75dfa87e88cfeb5">
  <xsd:schema xmlns:xsd="http://www.w3.org/2001/XMLSchema" xmlns:xs="http://www.w3.org/2001/XMLSchema" xmlns:p="http://schemas.microsoft.com/office/2006/metadata/properties" xmlns:ns2="8df89fe9-0787-4208-af9d-262ab24517d4" xmlns:ns3="afffe2d9-c3ff-44ca-80c1-2c3e7fcb0e30" targetNamespace="http://schemas.microsoft.com/office/2006/metadata/properties" ma:root="true" ma:fieldsID="563262efa320f8c7e45b59d566865df7" ns2:_="" ns3:_="">
    <xsd:import namespace="8df89fe9-0787-4208-af9d-262ab24517d4"/>
    <xsd:import namespace="afffe2d9-c3ff-44ca-80c1-2c3e7fcb0e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89fe9-0787-4208-af9d-262ab2451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bdbc3af8-5ebe-441a-975b-c2d3e4921b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fe2d9-c3ff-44ca-80c1-2c3e7fcb0e3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22aa5ea-2746-4726-a86a-78855eb6ee60}" ma:internalName="TaxCatchAll" ma:showField="CatchAllData" ma:web="afffe2d9-c3ff-44ca-80c1-2c3e7fcb0e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f89fe9-0787-4208-af9d-262ab24517d4">
      <Terms xmlns="http://schemas.microsoft.com/office/infopath/2007/PartnerControls"/>
    </lcf76f155ced4ddcb4097134ff3c332f>
    <TaxCatchAll xmlns="afffe2d9-c3ff-44ca-80c1-2c3e7fcb0e30" xsi:nil="true"/>
    <SharedWithUsers xmlns="afffe2d9-c3ff-44ca-80c1-2c3e7fcb0e30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CDE04A4-B97A-4A45-B1AF-C8AD16EB6E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DF373C-824F-4B35-9581-01146D902CF1}"/>
</file>

<file path=customXml/itemProps3.xml><?xml version="1.0" encoding="utf-8"?>
<ds:datastoreItem xmlns:ds="http://schemas.openxmlformats.org/officeDocument/2006/customXml" ds:itemID="{8E3B66B4-F10D-4124-91E6-10236704D808}">
  <ds:schemaRefs>
    <ds:schemaRef ds:uri="5b39d091-d8cb-4836-9bbc-542ba4f027eb"/>
    <ds:schemaRef ds:uri="80ed8e88-736b-40ca-866e-aee2ee275d19"/>
    <ds:schemaRef ds:uri="8df89fe9-0787-4208-af9d-262ab24517d4"/>
    <ds:schemaRef ds:uri="968efba6-d671-4b89-a104-023c5c490582"/>
    <ds:schemaRef ds:uri="afffe2d9-c3ff-44ca-80c1-2c3e7fcb0e3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4042</TotalTime>
  <Words>2568</Words>
  <Application>Microsoft Office PowerPoint</Application>
  <PresentationFormat>Personalizados</PresentationFormat>
  <Paragraphs>461</Paragraphs>
  <Slides>31</Slides>
  <Notes>26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31</vt:i4>
      </vt:variant>
    </vt:vector>
  </HeadingPairs>
  <TitlesOfParts>
    <vt:vector size="42" baseType="lpstr">
      <vt:lpstr>Courier New</vt:lpstr>
      <vt:lpstr>☞GILROY-MEDIUM</vt:lpstr>
      <vt:lpstr>Open Sans</vt:lpstr>
      <vt:lpstr>Arial</vt:lpstr>
      <vt:lpstr>Calibri</vt:lpstr>
      <vt:lpstr>Archia</vt:lpstr>
      <vt:lpstr>Gillory medium</vt:lpstr>
      <vt:lpstr>Archia Bold</vt:lpstr>
      <vt:lpstr>Aptos</vt:lpstr>
      <vt:lpstr>Archia Bold</vt:lpstr>
      <vt:lpstr>Office Theme</vt:lpstr>
      <vt:lpstr>Apresentação do PowerPoint</vt:lpstr>
      <vt:lpstr>Apresentação do PowerPoint</vt:lpstr>
      <vt:lpstr>Apresentação do PowerPoint</vt:lpstr>
      <vt:lpstr>Entidades Envolvidas</vt:lpstr>
      <vt:lpstr>Apresentação do PowerPoint</vt:lpstr>
      <vt:lpstr>Apresentação do PowerPoint</vt:lpstr>
      <vt:lpstr>Pretende contratar através de um contrato de trabalho sem termo?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Tipos de Apoios à Contratação</vt:lpstr>
      <vt:lpstr>Tipos de Apoios à Contratação</vt:lpstr>
      <vt:lpstr>Tipos de Apoios à Contratação</vt:lpstr>
      <vt:lpstr>Tipos de Apoios à Contratação</vt:lpstr>
      <vt:lpstr>Tipos de Apoios à Contratação</vt:lpstr>
      <vt:lpstr>Tipos de Apoios à Contratação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Tania Tavares</dc:creator>
  <cp:lastModifiedBy>Suporte - Inovagaia</cp:lastModifiedBy>
  <cp:revision>46</cp:revision>
  <dcterms:created xsi:type="dcterms:W3CDTF">2006-08-16T00:00:00Z</dcterms:created>
  <dcterms:modified xsi:type="dcterms:W3CDTF">2024-12-12T11:40:12Z</dcterms:modified>
  <dc:identifier>DAF-LnX8m4M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0x0101005DE017B52D966B439B4A8180F8632A89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_activity">
    <vt:lpwstr>{"FileActivityType":"9","FileActivityTimeStamp":"2024-08-20T09:22:11.927Z","FileActivityUsersOnPage":[{"DisplayName":"Carlos Abreu","Id":"carlos.abreu@inovagaia.pt"}],"FileActivityNavigationId":null}</vt:lpwstr>
  </property>
  <property fmtid="{D5CDD505-2E9C-101B-9397-08002B2CF9AE}" pid="7" name="TriggerFlowInfo">
    <vt:lpwstr/>
  </property>
</Properties>
</file>